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7.jpg" ContentType="image/jpeg"/>
  <Override PartName="/ppt/media/image9.jpg" ContentType="image/jpeg"/>
  <Override PartName="/ppt/media/image10.jpg" ContentType="image/jpe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7" r:id="rId2"/>
    <p:sldId id="284" r:id="rId3"/>
    <p:sldId id="257" r:id="rId4"/>
    <p:sldId id="268" r:id="rId5"/>
    <p:sldId id="269" r:id="rId6"/>
    <p:sldId id="286" r:id="rId7"/>
    <p:sldId id="270" r:id="rId8"/>
    <p:sldId id="295" r:id="rId9"/>
    <p:sldId id="308" r:id="rId10"/>
    <p:sldId id="260" r:id="rId11"/>
    <p:sldId id="291" r:id="rId12"/>
    <p:sldId id="282" r:id="rId13"/>
    <p:sldId id="283" r:id="rId14"/>
    <p:sldId id="30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7CAE-82CF-4131-BFA1-8F0D5EAFAFF0}" type="datetimeFigureOut">
              <a:rPr lang="en-CA" smtClean="0"/>
              <a:t>2021-12-26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85A7C-8B31-474D-B451-175484BD17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724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altLang="fr-FR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5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06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297C1-9869-4D12-BDA6-5F8CE7885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91DD8-0AA8-40BD-91B1-98541418C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B0159-9A10-4E11-BE29-A4CD0C46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42A20-7459-41E4-BEAD-AB00D5E63B6F}" type="datetime1">
              <a:rPr lang="en-CA" smtClean="0"/>
              <a:t>2021-12-26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E931E-9B92-4041-9169-DA80D75A0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15D97-DC96-48CC-8048-46491F6E6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4350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E1BCA-0214-46C2-835A-5B5724CE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A6124-303A-4E7A-A87E-BDA23D04C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A4F33-7A06-41C1-878F-80A2599F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7EA9C-A4EE-43D2-A21F-30EB6F02A7B2}" type="datetime1">
              <a:rPr lang="en-CA" smtClean="0"/>
              <a:t>2021-12-26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1C38A-574B-4712-9367-D35C68A40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028C5-E017-42DA-9294-7BCEC8D75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38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145EB-06A3-4492-9CBD-BE26AFA5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2DC9B-87FF-4D3D-9D0F-AA69D7A1D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BE478-C291-423F-B2E3-FE90DBE82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7E02-6255-4B60-ACB2-B168C5B45497}" type="datetime1">
              <a:rPr lang="en-CA" smtClean="0"/>
              <a:t>2021-12-26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E58EB-EBEF-4A73-9FC6-AB9FA75C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F21E6-D9F6-4888-8D37-12B127A72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8820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77EA3-4B89-4835-A2C9-4300E841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54492-9FB8-4B22-8E49-0A6D893804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854B8-F10D-4D82-A75A-CC521270D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644E2-9F4D-4AAF-B844-1FCFBA838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B3B3-AF51-424C-AE66-C2FF727E17F3}" type="datetime1">
              <a:rPr lang="en-CA" smtClean="0"/>
              <a:t>2021-12-26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9237C8-805A-46EC-9BB4-3699E244A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36856-85D8-4BEF-A4FE-7565A8C04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716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6D39E-A9D4-4F26-87B5-42BABFE4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8D51A-2986-46AF-A88A-EACEC94BB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26D2A-7B06-4CF9-9591-C0BA67883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850F05-057B-4DBB-B57D-380B1077A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F84531-047F-407A-BEC9-8E8FE5756F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856277-1C88-491B-B51C-009D73667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63F1E-4BA7-4492-B5F3-31EEFA362D7B}" type="datetime1">
              <a:rPr lang="en-CA" smtClean="0"/>
              <a:t>2021-12-26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9C66B7-C46B-4851-81C7-7952836BF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C772B2-6700-4709-833A-D6F252EE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082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5F6CE-0E55-49DE-BAA5-C2227CD7A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FA8022-75F6-4D58-9328-1EBB2D50B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3477-60A5-4F80-8122-0C9A10CCE1DC}" type="datetime1">
              <a:rPr lang="en-CA" smtClean="0"/>
              <a:t>2021-12-26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B21689-8705-4555-B4AE-63AC282D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074A52-6889-4387-9133-F8CCEBD9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008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0BD02B-B212-416F-B7B0-2A0C1C033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4D679-F6F0-477B-B973-988DF8B05F94}" type="datetime1">
              <a:rPr lang="en-CA" smtClean="0"/>
              <a:t>2021-12-26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E12E0-7BCA-409D-AE8C-ABAFADE9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9E8DB-B4F0-4F48-A562-01678068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636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CE8D-FE0B-4D7C-81DD-8111D0C5E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FA68A-4511-4507-ACEB-4A0BDCAF1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428CB-8256-4D06-8366-0A4D4FEB3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6C01D-09E6-46B2-A3EC-387F076F3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E7C5-6B26-4182-9BAC-4E325F5A2920}" type="datetime1">
              <a:rPr lang="en-CA" smtClean="0"/>
              <a:t>2021-12-26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7BE77C-7D93-4F69-A046-E36892CE6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04BDD-961D-402F-9D0A-6DF1EE54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677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B4C57-93A2-4C5D-AE85-98CC2BF8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ED65F-5D92-4582-8B06-67C707551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BC85B-F735-4419-BEB7-A313F8311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A0F30-D8D6-4C27-B999-FCA2AB2E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DE-51F7-44A5-A064-8BE01DC0CFD2}" type="datetime1">
              <a:rPr lang="en-CA" smtClean="0"/>
              <a:t>2021-12-26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AE2F5-5A26-4F32-9FA9-96F18B375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B9A40-4562-49D1-B109-DD068C4A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05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55425-6902-4054-BBD7-7BD7E40D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70523E-C52C-438E-ADAB-9466C9238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BBA2B-1FBA-4247-9B73-49C6830A7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9B42C-4509-4810-8C5D-F1AD28A3720E}" type="datetime1">
              <a:rPr lang="en-CA" smtClean="0"/>
              <a:t>2021-12-26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D897E-277D-4A0D-9BBB-55CEE128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41FCC-3A6E-4FD3-97B6-C6AE0FA2B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3128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D3B401-3733-46E3-83E4-243485D7B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C43DD-B1F3-4099-BC90-B6C6CCD76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11A70-399F-4D98-B13E-A3EFA1715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205E-2781-4488-8372-7575625D8FB8}" type="datetime1">
              <a:rPr lang="en-CA" smtClean="0"/>
              <a:t>2021-12-26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75A77-AF8C-4CFD-9AA1-AC0C132DC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956F0-1659-4438-83DE-97AAA6BC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793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A19BF-FA25-4A42-8CAB-DD62E13E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F8C42-38DF-4142-B2D7-C80F623CA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0F1EB-FC13-4B3A-91E6-BE8ADBD814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EA8E1-FB55-4345-A626-8E528D3425BD}" type="datetime1">
              <a:rPr lang="en-CA" smtClean="0"/>
              <a:t>2021-12-26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4842B-F3DE-45C5-B1CE-EC3DCF5AC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60EFA-598F-4223-989F-C59AB4FF6C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76AB9-4938-4CF1-8830-D16944342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536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chrome.google.com/webstor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ozilla.org/en-US/kb/tips-assessing-safety-extensi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mailto:rosie.arcuri@mail.mcgill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AAA5C7-6DCB-4432-8426-FB239A65EB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lang="en-CA" smtClean="0"/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1001765"/>
            <a:ext cx="11582400" cy="11768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12700" algn="ctr">
              <a:spcBef>
                <a:spcPts val="105"/>
              </a:spcBef>
            </a:pPr>
            <a:r>
              <a:rPr lang="en-CA" sz="4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Browser Extensions For All</a:t>
            </a:r>
            <a:br>
              <a:rPr lang="en-US" sz="4200" b="1" i="0" dirty="0">
                <a:solidFill>
                  <a:srgbClr val="003344"/>
                </a:solidFill>
                <a:effectLst/>
                <a:latin typeface="+mn-lt"/>
              </a:rPr>
            </a:br>
            <a:endParaRPr sz="4200" dirty="0"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2223896"/>
            <a:ext cx="11125200" cy="35445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lvl="0" indent="-3810" algn="ctr">
              <a:lnSpc>
                <a:spcPts val="4000"/>
              </a:lnSpc>
              <a:spcBef>
                <a:spcPts val="500"/>
              </a:spcBef>
              <a:defRPr/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Rosie Arcuri, Christine Vo, Catherine Fichten, Mary Jorgensen, Maegan Harvison and  Abi </a:t>
            </a:r>
            <a:r>
              <a:rPr lang="en-US" sz="3200" spc="-5" dirty="0" err="1">
                <a:solidFill>
                  <a:srgbClr val="0033CC"/>
                </a:solidFill>
                <a:latin typeface="Arial"/>
                <a:cs typeface="Arial"/>
              </a:rPr>
              <a:t>Vasseur</a:t>
            </a: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, </a:t>
            </a:r>
            <a:endParaRPr lang="en-US" sz="3200" spc="-5" dirty="0">
              <a:solidFill>
                <a:srgbClr val="0033CC"/>
              </a:solidFill>
              <a:latin typeface="Arial"/>
              <a:cs typeface="Arial"/>
              <a:hlinkClick r:id="rId3"/>
            </a:endParaRPr>
          </a:p>
          <a:p>
            <a:pPr marL="252095" marR="5080" lvl="0" indent="-3810" algn="ctr" defTabSz="914400" rtl="0" eaLnBrk="1" fontAlgn="auto" latinLnBrk="0" hangingPunct="1">
              <a:lnSpc>
                <a:spcPts val="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Adaptech Research</a:t>
            </a:r>
            <a:r>
              <a:rPr kumimoji="0" sz="3200" b="0" i="0" u="sng" strike="noStrike" kern="1200" cap="none" spc="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 </a:t>
            </a: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Network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Student Panel about Disability Issues</a:t>
            </a: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50505"/>
                </a:solidFill>
                <a:latin typeface="Segoe UI Historic" panose="020B0502040204020203" pitchFamily="34" charset="0"/>
              </a:rPr>
              <a:t>AQEIPS/</a:t>
            </a:r>
            <a:r>
              <a:rPr lang="en-US" sz="2800">
                <a:solidFill>
                  <a:srgbClr val="050505"/>
                </a:solidFill>
                <a:latin typeface="Segoe UI Historic" panose="020B0502040204020203" pitchFamily="34" charset="0"/>
              </a:rPr>
              <a:t>NEADS Webinar</a:t>
            </a:r>
            <a:endParaRPr lang="en-US" sz="2800" b="0" i="0" dirty="0">
              <a:solidFill>
                <a:srgbClr val="050505"/>
              </a:solidFill>
              <a:effectLst/>
              <a:latin typeface="Segoe UI Historic" panose="020B0502040204020203" pitchFamily="34" charset="0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3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November 12, </a:t>
            </a:r>
            <a:r>
              <a:rPr kumimoji="0" sz="2600" b="0" i="0" u="none" strike="noStrike" kern="1200" cap="none" spc="-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2021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 descr="Decorative."/>
          <p:cNvSpPr/>
          <p:nvPr/>
        </p:nvSpPr>
        <p:spPr>
          <a:xfrm>
            <a:off x="1981961" y="213741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5" name="object 5" descr="Decorative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72278" y="5844152"/>
            <a:ext cx="996696" cy="347472"/>
          </a:xfrm>
          <a:prstGeom prst="rect">
            <a:avLst/>
          </a:prstGeom>
        </p:spPr>
      </p:pic>
      <p:pic>
        <p:nvPicPr>
          <p:cNvPr id="6" name="object 6" descr="Decorative. 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0672" y="5701658"/>
            <a:ext cx="630935" cy="632460"/>
          </a:xfrm>
          <a:prstGeom prst="rect">
            <a:avLst/>
          </a:prstGeom>
        </p:spPr>
      </p:pic>
      <p:pic>
        <p:nvPicPr>
          <p:cNvPr id="7" name="object 7" descr="Decorative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89645" y="5819006"/>
            <a:ext cx="1281683" cy="39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4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EA1D-C199-4511-BAE2-1A49BEB67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0" y="335135"/>
            <a:ext cx="2590800" cy="635000"/>
          </a:xfrm>
        </p:spPr>
        <p:txBody>
          <a:bodyPr>
            <a:noAutofit/>
          </a:bodyPr>
          <a:lstStyle/>
          <a:p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4539D-90C3-443D-8495-EBF85F84E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143000"/>
            <a:ext cx="10896600" cy="5047536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PowerPoint presentation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1"/>
                </a:solidFill>
              </a:rPr>
              <a:t>What are chrome extensions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1"/>
                </a:solidFill>
              </a:rPr>
              <a:t>How do you download chrome extensions safely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1"/>
                </a:solidFill>
              </a:rPr>
              <a:t>Chrome extensions for reading, writing, note taking, productivity, alternative mice/ keyboards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1"/>
                </a:solidFill>
              </a:rPr>
              <a:t>An alternative for AT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Video / Demonstration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</a:rPr>
              <a:t>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72538-925D-4E2D-BEA0-62DB923F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719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0362" y="304358"/>
            <a:ext cx="10667237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715" algn="ctr">
              <a:lnSpc>
                <a:spcPct val="100000"/>
              </a:lnSpc>
              <a:spcBef>
                <a:spcPts val="95"/>
              </a:spcBef>
            </a:pPr>
            <a:r>
              <a:rPr lang="en-CA" b="1" spc="-1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b="1" spc="-5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251" y="1249721"/>
            <a:ext cx="11215457" cy="4660891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6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Google Chrome is the most popular browser in North America </a:t>
            </a:r>
            <a:endParaRPr lang="en-CA" sz="3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/>
              <a:cs typeface="Arial"/>
            </a:endParaRP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6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Most students with disabilities, especially those with ADHD, mental health and LD chose not to use AT’s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Cost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Fear of being singled out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Lack of training</a:t>
            </a:r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64" y="6292596"/>
            <a:ext cx="440435" cy="44653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1761343" y="6396994"/>
            <a:ext cx="18859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CA" smtClean="0"/>
              <a:pPr marL="38100">
                <a:lnSpc>
                  <a:spcPts val="1650"/>
                </a:lnSpc>
              </a:pPr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69DB-AA30-4585-BD4C-8BB27AEE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35135"/>
            <a:ext cx="11048999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0002B-C8B8-4AFE-896B-5F690BDE9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1299022"/>
            <a:ext cx="11048999" cy="4632037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180 relevant extensions compiled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100 extensions deemed </a:t>
            </a:r>
            <a:r>
              <a:rPr lang="en-C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</a:p>
          <a:p>
            <a:pPr marL="832485" lvl="1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Updated in 2019 or later</a:t>
            </a:r>
          </a:p>
          <a:p>
            <a:pPr marL="375285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50 extensions tested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Unique function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Popularity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Customer reviews</a:t>
            </a:r>
          </a:p>
        </p:txBody>
      </p:sp>
      <p:pic>
        <p:nvPicPr>
          <p:cNvPr id="1026" name="Picture 2" descr="Decorative. ">
            <a:extLst>
              <a:ext uri="{FF2B5EF4-FFF2-40B4-BE49-F238E27FC236}">
                <a16:creationId xmlns:a16="http://schemas.microsoft.com/office/drawing/2014/main" id="{86D29032-1F57-4902-A13F-713F4C69C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139" y="3962400"/>
            <a:ext cx="3392361" cy="196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4A703-F11C-42B1-9CE2-77E5BB31C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2034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A86AE-84E0-4459-85F0-AC13A888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5135"/>
            <a:ext cx="91440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an extension?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CC833-A758-4A7B-A8D6-321A04B91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219200"/>
            <a:ext cx="11658600" cy="4953000"/>
          </a:xfrm>
        </p:spPr>
        <p:txBody>
          <a:bodyPr>
            <a:normAutofit/>
          </a:bodyPr>
          <a:lstStyle/>
          <a:p>
            <a:pPr marL="375285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Programs that change the browser experience by:</a:t>
            </a:r>
          </a:p>
          <a:p>
            <a:pPr marL="832485" lvl="1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Adding a function:</a:t>
            </a: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28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Display: background color, text size,  remove adds and distractions </a:t>
            </a: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28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Website and tab navigation: use the keyboard or mouse to alter navigation</a:t>
            </a:r>
          </a:p>
          <a:p>
            <a:pPr marL="926465" lvl="2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tabLst>
                <a:tab pos="375285" algn="l"/>
                <a:tab pos="375920" algn="l"/>
              </a:tabLst>
            </a:pPr>
            <a:endParaRPr lang="en-CA" sz="30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endParaRPr lang="en-CA" sz="32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69F88-7481-421A-B940-8CEE73C81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126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8187-C577-400B-83ED-2A721487C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5135"/>
            <a:ext cx="11125199" cy="635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CA" sz="4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 is an extension? (2)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05F56-0E24-4EDD-8EA3-448A977FA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371600"/>
            <a:ext cx="10366120" cy="3354765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Linking to external services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Spell and grammar checkers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Productivity and organizational tools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Text-to-speech and other reading and writing tools</a:t>
            </a:r>
          </a:p>
          <a:p>
            <a:endParaRPr lang="en-CA" dirty="0"/>
          </a:p>
        </p:txBody>
      </p:sp>
      <p:sp>
        <p:nvSpPr>
          <p:cNvPr id="4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6" name="Picture 5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4114800"/>
            <a:ext cx="2724150" cy="1676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E418A-220D-4041-B0F4-1D7912AF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099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DFA1-2E2D-46BF-A51B-1203CC982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941" y="152400"/>
            <a:ext cx="10366119" cy="984885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install an extension </a:t>
            </a:r>
            <a:br>
              <a:rPr lang="en-CA" dirty="0"/>
            </a:br>
            <a:r>
              <a:rPr lang="en-CA" sz="2400" dirty="0"/>
              <a:t>(Source: Chrome Webstore)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13C1E-503E-4D0F-BF9A-360444731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1490007"/>
            <a:ext cx="10667999" cy="3385542"/>
          </a:xfrm>
        </p:spPr>
        <p:txBody>
          <a:bodyPr/>
          <a:lstStyle/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Sign into your Chrome (Gmail login)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Open the </a:t>
            </a:r>
            <a:r>
              <a:rPr lang="en-US" b="0" i="0" u="none" strike="noStrike" dirty="0">
                <a:solidFill>
                  <a:srgbClr val="0B5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Chrome Web Store</a:t>
            </a:r>
            <a:r>
              <a:rPr lang="en-US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Search for </a:t>
            </a:r>
            <a:r>
              <a:rPr lang="en-US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Click Add to Chrome.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prompted,, click Add extension</a:t>
            </a:r>
          </a:p>
        </p:txBody>
      </p:sp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D354B5F5-29B0-4D05-88BF-E837B1829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038600"/>
            <a:ext cx="3333750" cy="1905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F120B-44AF-4E36-BA60-8B175FBF4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68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3B61-56D3-46BF-9DB3-C1155CD5F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35135"/>
            <a:ext cx="10896599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A32B1-2615-45D6-B763-C1BD26E8A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7278916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this extension from a developer that is a trusted source?</a:t>
            </a: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developer's website consistent with the information on extension page on the Google Chrome store  </a:t>
            </a: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 extension's permission requests consistent with the features of the extension?</a:t>
            </a: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</a:t>
            </a:r>
            <a:r>
              <a:rPr lang="en-US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Assessing Safety Extension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4D783-3018-4ADB-92D6-77D12AC2A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1202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9A50B-7E4A-4436-93B9-2F6545D01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96599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Tips (2)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51C3D-76A8-4918-9160-C57F9CCDC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10820400" cy="3555563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extension's description or website explain why they need those permissions?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extension have a privacy policy, and am I comfortable with how the data is being used under the privacy policy?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E8BD9-2242-49FC-BDA1-B5DC112CE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810000"/>
            <a:ext cx="2438611" cy="21947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37785-651A-4D39-8A68-B548582AB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7921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121286"/>
            <a:ext cx="109728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b="1" spc="-1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vs Extensions - AT</a:t>
            </a:r>
            <a:endParaRPr b="1" spc="-5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2F4A0-7B96-46EE-BE55-13F45B77E3C2}"/>
              </a:ext>
            </a:extLst>
          </p:cNvPr>
          <p:cNvSpPr txBox="1"/>
          <p:nvPr/>
        </p:nvSpPr>
        <p:spPr>
          <a:xfrm>
            <a:off x="609600" y="1295400"/>
            <a:ext cx="6479619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Often expensive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Students avoid due to fear of stigma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Comprehensive tools can be overwhelming to learn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Designed for specific needs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More training available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1C3147-D4B1-4484-B61D-EFAB6F829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19" y="2514600"/>
            <a:ext cx="4825159" cy="252344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1761343" y="6396994"/>
            <a:ext cx="18859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CA" smtClean="0"/>
              <a:pPr marL="38100">
                <a:lnSpc>
                  <a:spcPts val="1650"/>
                </a:lnSpc>
              </a:pPr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5E27-6350-4EB0-906D-1657C5B9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20400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spc="-1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vs Extensions -  Extensions</a:t>
            </a:r>
            <a:endParaRPr lang="en-CA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69808-AE95-47E1-BA5B-9CA3E71A94BD}"/>
              </a:ext>
            </a:extLst>
          </p:cNvPr>
          <p:cNvSpPr txBox="1"/>
          <p:nvPr/>
        </p:nvSpPr>
        <p:spPr>
          <a:xfrm>
            <a:off x="609600" y="1219200"/>
            <a:ext cx="109728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Extensions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Often free or inexpensive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Used by the general public </a:t>
            </a:r>
            <a:endParaRPr lang="en-US" sz="3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/>
              <a:cs typeface="Arial"/>
            </a:endParaRP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Simple or complex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May require many extensions to replace comprehensive AT program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Information not always available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Minimal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98F08-D114-4E42-9BFA-EF495003D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836" y="1383962"/>
            <a:ext cx="3917172" cy="21974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500033-8322-4DC1-A8E7-91B3278C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7902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0F25-EECF-4714-9F82-4BCD465E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35135"/>
            <a:ext cx="10515599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Pro’s of using Extensions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B00C1-16CC-4455-B579-0D3331EB0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10820400" cy="4355038"/>
          </a:xfrm>
        </p:spPr>
        <p:txBody>
          <a:bodyPr/>
          <a:lstStyle/>
          <a:p>
            <a:pPr marL="1080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None/>
              <a:tabLst>
                <a:tab pos="375920" algn="l"/>
              </a:tabLst>
            </a:pPr>
            <a:r>
              <a:rPr lang="en-CA" sz="3600" dirty="0">
                <a:solidFill>
                  <a:srgbClr val="062C61"/>
                </a:solidFill>
                <a:latin typeface="Arial"/>
                <a:cs typeface="Arial"/>
              </a:rPr>
              <a:t>Extensions can be alternatives for AT for students</a:t>
            </a:r>
          </a:p>
          <a:p>
            <a:pPr marL="375285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tabLst>
                <a:tab pos="375920" algn="l"/>
              </a:tabLst>
            </a:pPr>
            <a:r>
              <a:rPr lang="en-CA" sz="3600" dirty="0">
                <a:solidFill>
                  <a:srgbClr val="062C61"/>
                </a:solidFill>
                <a:latin typeface="Arial"/>
                <a:cs typeface="Arial"/>
              </a:rPr>
              <a:t>Hesitant to use AT due to fear of stigma</a:t>
            </a:r>
          </a:p>
          <a:p>
            <a:pPr marL="375285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tabLst>
                <a:tab pos="375920" algn="l"/>
              </a:tabLst>
            </a:pPr>
            <a:r>
              <a:rPr lang="en-CA" sz="3600" dirty="0">
                <a:solidFill>
                  <a:srgbClr val="062C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have AT funding or training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</a:rPr>
              <a:t>Need minimal support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062C61"/>
                </a:solidFill>
                <a:latin typeface="Arial"/>
                <a:cs typeface="Arial"/>
              </a:rPr>
              <a:t>Have some tech experience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</a:rPr>
              <a:t>Are not afraid to try and test options</a:t>
            </a:r>
            <a:endParaRPr lang="en-CA" sz="3600" dirty="0">
              <a:solidFill>
                <a:srgbClr val="062C61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2DB52-EE23-41F6-B096-5636727DD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2971800"/>
            <a:ext cx="1584176" cy="15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E5477-DA0E-455D-8DC9-B383DD46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0533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358E-D6AF-4745-9432-4A37C4D2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35135"/>
            <a:ext cx="10896599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 of using Extensions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92FBB-89A4-4D4D-B382-EC24A2E54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11277600" cy="4801314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rgbClr val="062C61"/>
                </a:solidFill>
                <a:latin typeface="Arial"/>
                <a:cs typeface="Arial"/>
              </a:rPr>
              <a:t>Extensions may not be alternatives for AT if students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62C61"/>
                </a:solidFill>
              </a:rPr>
              <a:t>Already use a tool they find works well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rgbClr val="062C61"/>
                </a:solidFill>
                <a:latin typeface="Arial"/>
                <a:cs typeface="Arial"/>
              </a:rPr>
              <a:t>Want to learn only one tool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62C61"/>
                </a:solidFill>
              </a:rPr>
              <a:t>Have complex or specialized needs 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62C61"/>
                </a:solidFill>
              </a:rPr>
              <a:t>Need 1:1 training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62C61"/>
                </a:solidFill>
              </a:rPr>
              <a:t>Are anxious about using tech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62C61"/>
                </a:solidFill>
              </a:rPr>
              <a:t>Are using a screen reader or voice recognition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2611789-EF21-4BA4-AA1E-667704AB6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2819400"/>
            <a:ext cx="1440160" cy="138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730D7-B4C8-4376-A1DA-0A36AF339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76AB9-4938-4CF1-8830-D1694434260F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9362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2" name="Google Shape;192;p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4400" b="1" noProof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330200" y="4817404"/>
            <a:ext cx="1153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Adaptech Research Network: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3" tooltip="http://www.adaptech.org/"/>
              </a:rPr>
              <a:t>www.adaptech.org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  <a:latin typeface="Tahoma" pitchFamily="34" charset="0"/>
                <a:cs typeface="Arial" charset="0"/>
              </a:rPr>
              <a:t>Rosie Arcuri: </a:t>
            </a:r>
            <a:r>
              <a:rPr lang="en-US" sz="2800" dirty="0">
                <a:solidFill>
                  <a:srgbClr val="002060"/>
                </a:solidFill>
                <a:latin typeface="Tahoma" pitchFamily="34" charset="0"/>
                <a:cs typeface="Arial" charset="0"/>
                <a:hlinkClick r:id="rId4" tooltip="rosie.arcuri@mail.mcgill.ca "/>
              </a:rPr>
              <a:t>rosie.arcuri@mail.mcgill.ca </a:t>
            </a:r>
            <a:endParaRPr lang="en-US" sz="2800" dirty="0">
              <a:solidFill>
                <a:srgbClr val="002060"/>
              </a:solidFill>
              <a:latin typeface="Tahoma" pitchFamily="34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B092F84-1715-EE49-A043-112E5038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79" y="1371600"/>
            <a:ext cx="6878042" cy="32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4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530</Words>
  <Application>Microsoft Office PowerPoint</Application>
  <PresentationFormat>Widescreen</PresentationFormat>
  <Paragraphs>106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Segoe UI Historic</vt:lpstr>
      <vt:lpstr>Tahoma</vt:lpstr>
      <vt:lpstr>Office Theme</vt:lpstr>
      <vt:lpstr>Browser Extensions For All </vt:lpstr>
      <vt:lpstr>Agenda</vt:lpstr>
      <vt:lpstr>Introduction</vt:lpstr>
      <vt:lpstr>This Initiative</vt:lpstr>
      <vt:lpstr>What is an extension?</vt:lpstr>
      <vt:lpstr>What is an extension? (2)</vt:lpstr>
      <vt:lpstr>How to install an extension  (Source: Chrome Webstore)</vt:lpstr>
      <vt:lpstr>Safety Tips</vt:lpstr>
      <vt:lpstr>Safety Tips (2) </vt:lpstr>
      <vt:lpstr>AT vs Extensions - AT</vt:lpstr>
      <vt:lpstr>AT vs Extensions -  Extensions</vt:lpstr>
      <vt:lpstr>Pro’s of using Extensions </vt:lpstr>
      <vt:lpstr>Cons of using Extensions 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Browser Extensions For All</dc:title>
  <dc:creator>rosie arcuri</dc:creator>
  <cp:lastModifiedBy>Catherine S. Fichten, Dr.</cp:lastModifiedBy>
  <cp:revision>3</cp:revision>
  <dcterms:created xsi:type="dcterms:W3CDTF">2021-11-11T05:32:35Z</dcterms:created>
  <dcterms:modified xsi:type="dcterms:W3CDTF">2021-12-26T22:39:38Z</dcterms:modified>
</cp:coreProperties>
</file>