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10.xml" ContentType="application/vnd.openxmlformats-officedocument.presentationml.notesSlide+xml"/>
  <Override PartName="/ppt/tags/tag15.xml" ContentType="application/vnd.openxmlformats-officedocument.presentationml.tags+xml"/>
  <Override PartName="/ppt/notesSlides/notesSlide11.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12.xml" ContentType="application/vnd.openxmlformats-officedocument.presentationml.notesSlide+xml"/>
  <Override PartName="/ppt/tags/tag19.xml" ContentType="application/vnd.openxmlformats-officedocument.presentationml.tags+xml"/>
  <Override PartName="/ppt/notesSlides/notesSlide13.xml" ContentType="application/vnd.openxmlformats-officedocument.presentationml.notesSlide+xml"/>
  <Override PartName="/ppt/tags/tag20.xml" ContentType="application/vnd.openxmlformats-officedocument.presentationml.tags+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3" r:id="rId4"/>
    <p:sldMasterId id="2147483821" r:id="rId5"/>
  </p:sldMasterIdLst>
  <p:notesMasterIdLst>
    <p:notesMasterId r:id="rId27"/>
  </p:notesMasterIdLst>
  <p:handoutMasterIdLst>
    <p:handoutMasterId r:id="rId28"/>
  </p:handoutMasterIdLst>
  <p:sldIdLst>
    <p:sldId id="354" r:id="rId6"/>
    <p:sldId id="371" r:id="rId7"/>
    <p:sldId id="372" r:id="rId8"/>
    <p:sldId id="373" r:id="rId9"/>
    <p:sldId id="379" r:id="rId10"/>
    <p:sldId id="356" r:id="rId11"/>
    <p:sldId id="357" r:id="rId12"/>
    <p:sldId id="392" r:id="rId13"/>
    <p:sldId id="375" r:id="rId14"/>
    <p:sldId id="377" r:id="rId15"/>
    <p:sldId id="378" r:id="rId16"/>
    <p:sldId id="374" r:id="rId17"/>
    <p:sldId id="388" r:id="rId18"/>
    <p:sldId id="389" r:id="rId19"/>
    <p:sldId id="380" r:id="rId20"/>
    <p:sldId id="393" r:id="rId21"/>
    <p:sldId id="394" r:id="rId22"/>
    <p:sldId id="391" r:id="rId23"/>
    <p:sldId id="384" r:id="rId24"/>
    <p:sldId id="385" r:id="rId25"/>
    <p:sldId id="387" r:id="rId26"/>
  </p:sldIdLst>
  <p:sldSz cx="12192000" cy="6858000"/>
  <p:notesSz cx="7010400" cy="9296400"/>
  <p:defaultTextStyle>
    <a:defPPr>
      <a:defRPr lang="fr-CA"/>
    </a:defPPr>
    <a:lvl1pPr algn="l" rtl="0" eaLnBrk="0" fontAlgn="base" hangingPunct="0">
      <a:spcBef>
        <a:spcPct val="0"/>
      </a:spcBef>
      <a:spcAft>
        <a:spcPct val="0"/>
      </a:spcAft>
      <a:defRPr sz="2400" kern="1200">
        <a:solidFill>
          <a:schemeClr val="tx1"/>
        </a:solidFill>
        <a:latin typeface="Tahoma" pitchFamily="34" charset="0"/>
        <a:ea typeface="+mn-ea"/>
        <a:cs typeface="Arial" charset="0"/>
      </a:defRPr>
    </a:lvl1pPr>
    <a:lvl2pPr marL="457200" algn="l" rtl="0" eaLnBrk="0" fontAlgn="base" hangingPunct="0">
      <a:spcBef>
        <a:spcPct val="0"/>
      </a:spcBef>
      <a:spcAft>
        <a:spcPct val="0"/>
      </a:spcAft>
      <a:defRPr sz="2400" kern="1200">
        <a:solidFill>
          <a:schemeClr val="tx1"/>
        </a:solidFill>
        <a:latin typeface="Tahoma" pitchFamily="34" charset="0"/>
        <a:ea typeface="+mn-ea"/>
        <a:cs typeface="Arial" charset="0"/>
      </a:defRPr>
    </a:lvl2pPr>
    <a:lvl3pPr marL="914400" algn="l" rtl="0" eaLnBrk="0" fontAlgn="base" hangingPunct="0">
      <a:spcBef>
        <a:spcPct val="0"/>
      </a:spcBef>
      <a:spcAft>
        <a:spcPct val="0"/>
      </a:spcAft>
      <a:defRPr sz="2400" kern="1200">
        <a:solidFill>
          <a:schemeClr val="tx1"/>
        </a:solidFill>
        <a:latin typeface="Tahoma" pitchFamily="34" charset="0"/>
        <a:ea typeface="+mn-ea"/>
        <a:cs typeface="Arial" charset="0"/>
      </a:defRPr>
    </a:lvl3pPr>
    <a:lvl4pPr marL="1371600" algn="l" rtl="0" eaLnBrk="0" fontAlgn="base" hangingPunct="0">
      <a:spcBef>
        <a:spcPct val="0"/>
      </a:spcBef>
      <a:spcAft>
        <a:spcPct val="0"/>
      </a:spcAft>
      <a:defRPr sz="2400" kern="1200">
        <a:solidFill>
          <a:schemeClr val="tx1"/>
        </a:solidFill>
        <a:latin typeface="Tahoma" pitchFamily="34" charset="0"/>
        <a:ea typeface="+mn-ea"/>
        <a:cs typeface="Arial" charset="0"/>
      </a:defRPr>
    </a:lvl4pPr>
    <a:lvl5pPr marL="1828800" algn="l" rtl="0" eaLnBrk="0" fontAlgn="base" hangingPunct="0">
      <a:spcBef>
        <a:spcPct val="0"/>
      </a:spcBef>
      <a:spcAft>
        <a:spcPct val="0"/>
      </a:spcAft>
      <a:defRPr sz="2400" kern="1200">
        <a:solidFill>
          <a:schemeClr val="tx1"/>
        </a:solidFill>
        <a:latin typeface="Tahoma" pitchFamily="34" charset="0"/>
        <a:ea typeface="+mn-ea"/>
        <a:cs typeface="Arial" charset="0"/>
      </a:defRPr>
    </a:lvl5pPr>
    <a:lvl6pPr marL="2286000" algn="l" defTabSz="914400" rtl="0" eaLnBrk="1" latinLnBrk="0" hangingPunct="1">
      <a:defRPr sz="2400" kern="1200">
        <a:solidFill>
          <a:schemeClr val="tx1"/>
        </a:solidFill>
        <a:latin typeface="Tahoma" pitchFamily="34" charset="0"/>
        <a:ea typeface="+mn-ea"/>
        <a:cs typeface="Arial" charset="0"/>
      </a:defRPr>
    </a:lvl6pPr>
    <a:lvl7pPr marL="2743200" algn="l" defTabSz="914400" rtl="0" eaLnBrk="1" latinLnBrk="0" hangingPunct="1">
      <a:defRPr sz="2400" kern="1200">
        <a:solidFill>
          <a:schemeClr val="tx1"/>
        </a:solidFill>
        <a:latin typeface="Tahoma" pitchFamily="34" charset="0"/>
        <a:ea typeface="+mn-ea"/>
        <a:cs typeface="Arial" charset="0"/>
      </a:defRPr>
    </a:lvl7pPr>
    <a:lvl8pPr marL="3200400" algn="l" defTabSz="914400" rtl="0" eaLnBrk="1" latinLnBrk="0" hangingPunct="1">
      <a:defRPr sz="2400" kern="1200">
        <a:solidFill>
          <a:schemeClr val="tx1"/>
        </a:solidFill>
        <a:latin typeface="Tahoma" pitchFamily="34" charset="0"/>
        <a:ea typeface="+mn-ea"/>
        <a:cs typeface="Arial" charset="0"/>
      </a:defRPr>
    </a:lvl8pPr>
    <a:lvl9pPr marL="3657600" algn="l" defTabSz="914400" rtl="0" eaLnBrk="1" latinLnBrk="0" hangingPunct="1">
      <a:defRPr sz="2400" kern="1200">
        <a:solidFill>
          <a:schemeClr val="tx1"/>
        </a:solidFill>
        <a:latin typeface="Tahoma" pitchFamily="34" charset="0"/>
        <a:ea typeface="+mn-ea"/>
        <a:cs typeface="Arial" charset="0"/>
      </a:defRPr>
    </a:lvl9pPr>
  </p:defaultTextStyle>
  <p:extLst>
    <p:ext uri="{521415D9-36F7-43E2-AB2F-B90AF26B5E84}">
      <p14:sectionLst xmlns:p14="http://schemas.microsoft.com/office/powerpoint/2010/main">
        <p14:section name="Default Section" id="{D63F553B-5214-42EE-9FE5-0C4395A971C7}">
          <p14:sldIdLst>
            <p14:sldId id="354"/>
          </p14:sldIdLst>
        </p14:section>
        <p14:section name="Default Section" id="{9A582151-9B5F-4F9B-A42F-BDF8ABE1F580}">
          <p14:sldIdLst>
            <p14:sldId id="371"/>
            <p14:sldId id="372"/>
            <p14:sldId id="373"/>
            <p14:sldId id="379"/>
            <p14:sldId id="356"/>
            <p14:sldId id="357"/>
            <p14:sldId id="392"/>
            <p14:sldId id="375"/>
            <p14:sldId id="377"/>
            <p14:sldId id="378"/>
            <p14:sldId id="374"/>
            <p14:sldId id="388"/>
            <p14:sldId id="389"/>
            <p14:sldId id="380"/>
            <p14:sldId id="393"/>
            <p14:sldId id="394"/>
            <p14:sldId id="391"/>
            <p14:sldId id="384"/>
            <p14:sldId id="385"/>
            <p14:sldId id="387"/>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ick C. Legault" initials="ACL" lastIdx="1" clrIdx="0">
    <p:extLst>
      <p:ext uri="{19B8F6BF-5375-455C-9EA6-DF929625EA0E}">
        <p15:presenceInfo xmlns:p15="http://schemas.microsoft.com/office/powerpoint/2012/main" userId="S::aclegault@dawsoncollege.qc.ca::416d2180-729d-4e77-9aba-a16c56ca89a9" providerId="AD"/>
      </p:ext>
    </p:extLst>
  </p:cmAuthor>
  <p:cmAuthor id="2" name="Adaptech Research Network" initials="ARN" lastIdx="4" clrIdx="1">
    <p:extLst>
      <p:ext uri="{19B8F6BF-5375-455C-9EA6-DF929625EA0E}">
        <p15:presenceInfo xmlns:p15="http://schemas.microsoft.com/office/powerpoint/2012/main" userId="1d07d7e648b1b8db" providerId="Windows Live"/>
      </p:ext>
    </p:extLst>
  </p:cmAuthor>
  <p:cmAuthor id="3" name="Catherine S. Fichten, Dr." initials="CSFD" lastIdx="1" clrIdx="2">
    <p:extLst>
      <p:ext uri="{19B8F6BF-5375-455C-9EA6-DF929625EA0E}">
        <p15:presenceInfo xmlns:p15="http://schemas.microsoft.com/office/powerpoint/2012/main" userId="Catherine S. Fichten, D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C91103"/>
    <a:srgbClr val="CC6600"/>
    <a:srgbClr val="CC9900"/>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864" autoAdjust="0"/>
    <p:restoredTop sz="86461" autoAdjust="0"/>
  </p:normalViewPr>
  <p:slideViewPr>
    <p:cSldViewPr snapToGrid="0">
      <p:cViewPr varScale="1">
        <p:scale>
          <a:sx n="75" d="100"/>
          <a:sy n="75" d="100"/>
        </p:scale>
        <p:origin x="312" y="53"/>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31" d="100"/>
        <a:sy n="131" d="100"/>
      </p:scale>
      <p:origin x="0" y="0"/>
    </p:cViewPr>
  </p:sorterViewPr>
  <p:notesViewPr>
    <p:cSldViewPr snapToGrid="0">
      <p:cViewPr varScale="1">
        <p:scale>
          <a:sx n="65" d="100"/>
          <a:sy n="65" d="100"/>
        </p:scale>
        <p:origin x="3048" y="53"/>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handoutMaster" Target="handoutMasters/handout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3298" name="Rectangle 2"/>
          <p:cNvSpPr>
            <a:spLocks noGrp="1" noChangeArrowheads="1"/>
          </p:cNvSpPr>
          <p:nvPr>
            <p:ph type="hdr" sz="quarter"/>
          </p:nvPr>
        </p:nvSpPr>
        <p:spPr bwMode="auto">
          <a:xfrm>
            <a:off x="4" y="0"/>
            <a:ext cx="3037401" cy="464820"/>
          </a:xfrm>
          <a:prstGeom prst="rect">
            <a:avLst/>
          </a:prstGeom>
          <a:noFill/>
          <a:ln w="9525">
            <a:noFill/>
            <a:miter lim="800000"/>
            <a:headEnd/>
            <a:tailEnd/>
          </a:ln>
          <a:effectLst/>
        </p:spPr>
        <p:txBody>
          <a:bodyPr vert="horz" wrap="square" lIns="92291" tIns="46145" rIns="92291" bIns="46145" numCol="1" anchor="t" anchorCtr="0" compatLnSpc="1">
            <a:prstTxWarp prst="textNoShape">
              <a:avLst/>
            </a:prstTxWarp>
          </a:bodyPr>
          <a:lstStyle>
            <a:lvl1pPr eaLnBrk="1" hangingPunct="1">
              <a:defRPr sz="1300">
                <a:latin typeface="Times New Roman" pitchFamily="18" charset="0"/>
                <a:cs typeface="+mn-cs"/>
              </a:defRPr>
            </a:lvl1pPr>
          </a:lstStyle>
          <a:p>
            <a:pPr>
              <a:defRPr/>
            </a:pPr>
            <a:endParaRPr lang="fr-CA" dirty="0"/>
          </a:p>
        </p:txBody>
      </p:sp>
      <p:sp>
        <p:nvSpPr>
          <p:cNvPr id="183299" name="Rectangle 3"/>
          <p:cNvSpPr>
            <a:spLocks noGrp="1" noChangeArrowheads="1"/>
          </p:cNvSpPr>
          <p:nvPr>
            <p:ph type="dt" sz="quarter" idx="1"/>
          </p:nvPr>
        </p:nvSpPr>
        <p:spPr bwMode="auto">
          <a:xfrm>
            <a:off x="3970612" y="0"/>
            <a:ext cx="3038595" cy="464820"/>
          </a:xfrm>
          <a:prstGeom prst="rect">
            <a:avLst/>
          </a:prstGeom>
          <a:noFill/>
          <a:ln w="9525">
            <a:noFill/>
            <a:miter lim="800000"/>
            <a:headEnd/>
            <a:tailEnd/>
          </a:ln>
          <a:effectLst/>
        </p:spPr>
        <p:txBody>
          <a:bodyPr vert="horz" wrap="square" lIns="92291" tIns="46145" rIns="92291" bIns="46145" numCol="1" anchor="t" anchorCtr="0" compatLnSpc="1">
            <a:prstTxWarp prst="textNoShape">
              <a:avLst/>
            </a:prstTxWarp>
          </a:bodyPr>
          <a:lstStyle>
            <a:lvl1pPr algn="r" eaLnBrk="1" hangingPunct="1">
              <a:defRPr sz="1300">
                <a:latin typeface="Times New Roman" pitchFamily="18" charset="0"/>
                <a:cs typeface="+mn-cs"/>
              </a:defRPr>
            </a:lvl1pPr>
          </a:lstStyle>
          <a:p>
            <a:pPr>
              <a:defRPr/>
            </a:pPr>
            <a:endParaRPr lang="fr-CA" dirty="0"/>
          </a:p>
        </p:txBody>
      </p:sp>
      <p:sp>
        <p:nvSpPr>
          <p:cNvPr id="183300" name="Rectangle 4"/>
          <p:cNvSpPr>
            <a:spLocks noGrp="1" noChangeArrowheads="1"/>
          </p:cNvSpPr>
          <p:nvPr>
            <p:ph type="ftr" sz="quarter" idx="2"/>
          </p:nvPr>
        </p:nvSpPr>
        <p:spPr bwMode="auto">
          <a:xfrm>
            <a:off x="4" y="8831584"/>
            <a:ext cx="3037401" cy="462669"/>
          </a:xfrm>
          <a:prstGeom prst="rect">
            <a:avLst/>
          </a:prstGeom>
          <a:noFill/>
          <a:ln w="9525">
            <a:noFill/>
            <a:miter lim="800000"/>
            <a:headEnd/>
            <a:tailEnd/>
          </a:ln>
          <a:effectLst/>
        </p:spPr>
        <p:txBody>
          <a:bodyPr vert="horz" wrap="square" lIns="92291" tIns="46145" rIns="92291" bIns="46145" numCol="1" anchor="b" anchorCtr="0" compatLnSpc="1">
            <a:prstTxWarp prst="textNoShape">
              <a:avLst/>
            </a:prstTxWarp>
          </a:bodyPr>
          <a:lstStyle>
            <a:lvl1pPr eaLnBrk="1" hangingPunct="1">
              <a:defRPr sz="1300">
                <a:latin typeface="Times New Roman" pitchFamily="18" charset="0"/>
                <a:cs typeface="+mn-cs"/>
              </a:defRPr>
            </a:lvl1pPr>
          </a:lstStyle>
          <a:p>
            <a:pPr>
              <a:defRPr/>
            </a:pPr>
            <a:endParaRPr lang="fr-CA" dirty="0"/>
          </a:p>
        </p:txBody>
      </p:sp>
      <p:sp>
        <p:nvSpPr>
          <p:cNvPr id="183301" name="Rectangle 5"/>
          <p:cNvSpPr>
            <a:spLocks noGrp="1" noChangeArrowheads="1"/>
          </p:cNvSpPr>
          <p:nvPr>
            <p:ph type="sldNum" sz="quarter" idx="3"/>
          </p:nvPr>
        </p:nvSpPr>
        <p:spPr bwMode="auto">
          <a:xfrm>
            <a:off x="3970612" y="8831584"/>
            <a:ext cx="3038595" cy="462669"/>
          </a:xfrm>
          <a:prstGeom prst="rect">
            <a:avLst/>
          </a:prstGeom>
          <a:noFill/>
          <a:ln w="9525">
            <a:noFill/>
            <a:miter lim="800000"/>
            <a:headEnd/>
            <a:tailEnd/>
          </a:ln>
          <a:effectLst/>
        </p:spPr>
        <p:txBody>
          <a:bodyPr vert="horz" wrap="square" lIns="92291" tIns="46145" rIns="92291" bIns="46145" numCol="1" anchor="b" anchorCtr="0" compatLnSpc="1">
            <a:prstTxWarp prst="textNoShape">
              <a:avLst/>
            </a:prstTxWarp>
          </a:bodyPr>
          <a:lstStyle>
            <a:lvl1pPr algn="r" eaLnBrk="1" hangingPunct="1">
              <a:defRPr sz="1300" smtClean="0">
                <a:latin typeface="Times New Roman" pitchFamily="18" charset="0"/>
              </a:defRPr>
            </a:lvl1pPr>
          </a:lstStyle>
          <a:p>
            <a:pPr>
              <a:defRPr/>
            </a:pPr>
            <a:fld id="{94164601-6281-47D0-921F-0F42C8F89E2C}" type="slidenum">
              <a:rPr lang="fr-CA" altLang="fr-FR"/>
              <a:pPr>
                <a:defRPr/>
              </a:pPr>
              <a:t>‹#›</a:t>
            </a:fld>
            <a:endParaRPr lang="fr-CA" altLang="fr-FR" dirty="0"/>
          </a:p>
        </p:txBody>
      </p:sp>
    </p:spTree>
    <p:extLst>
      <p:ext uri="{BB962C8B-B14F-4D97-AF65-F5344CB8AC3E}">
        <p14:creationId xmlns:p14="http://schemas.microsoft.com/office/powerpoint/2010/main" val="25011298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4" y="0"/>
            <a:ext cx="3037401" cy="464820"/>
          </a:xfrm>
          <a:prstGeom prst="rect">
            <a:avLst/>
          </a:prstGeom>
          <a:noFill/>
          <a:ln w="9525">
            <a:noFill/>
            <a:miter lim="800000"/>
            <a:headEnd/>
            <a:tailEnd/>
          </a:ln>
          <a:effectLst/>
        </p:spPr>
        <p:txBody>
          <a:bodyPr vert="horz" wrap="square" lIns="92291" tIns="46145" rIns="92291" bIns="46145" numCol="1" anchor="t" anchorCtr="0" compatLnSpc="1">
            <a:prstTxWarp prst="textNoShape">
              <a:avLst/>
            </a:prstTxWarp>
          </a:bodyPr>
          <a:lstStyle>
            <a:lvl1pPr eaLnBrk="1" hangingPunct="1">
              <a:defRPr sz="1300">
                <a:cs typeface="+mn-cs"/>
              </a:defRPr>
            </a:lvl1pPr>
          </a:lstStyle>
          <a:p>
            <a:pPr>
              <a:defRPr/>
            </a:pPr>
            <a:endParaRPr lang="fr-CA" dirty="0"/>
          </a:p>
        </p:txBody>
      </p:sp>
      <p:sp>
        <p:nvSpPr>
          <p:cNvPr id="6147" name="Rectangle 3"/>
          <p:cNvSpPr>
            <a:spLocks noGrp="1" noChangeArrowheads="1"/>
          </p:cNvSpPr>
          <p:nvPr>
            <p:ph type="dt" idx="1"/>
          </p:nvPr>
        </p:nvSpPr>
        <p:spPr bwMode="auto">
          <a:xfrm>
            <a:off x="3973002" y="0"/>
            <a:ext cx="3037401" cy="464820"/>
          </a:xfrm>
          <a:prstGeom prst="rect">
            <a:avLst/>
          </a:prstGeom>
          <a:noFill/>
          <a:ln w="9525">
            <a:noFill/>
            <a:miter lim="800000"/>
            <a:headEnd/>
            <a:tailEnd/>
          </a:ln>
          <a:effectLst/>
        </p:spPr>
        <p:txBody>
          <a:bodyPr vert="horz" wrap="square" lIns="92291" tIns="46145" rIns="92291" bIns="46145" numCol="1" anchor="t" anchorCtr="0" compatLnSpc="1">
            <a:prstTxWarp prst="textNoShape">
              <a:avLst/>
            </a:prstTxWarp>
          </a:bodyPr>
          <a:lstStyle>
            <a:lvl1pPr algn="r" eaLnBrk="1" hangingPunct="1">
              <a:defRPr sz="1300">
                <a:cs typeface="+mn-cs"/>
              </a:defRPr>
            </a:lvl1pPr>
          </a:lstStyle>
          <a:p>
            <a:pPr>
              <a:defRPr/>
            </a:pPr>
            <a:endParaRPr lang="fr-CA" dirty="0"/>
          </a:p>
        </p:txBody>
      </p:sp>
      <p:sp>
        <p:nvSpPr>
          <p:cNvPr id="37892" name="Rectangle 4"/>
          <p:cNvSpPr>
            <a:spLocks noGrp="1" noRot="1" noChangeAspect="1" noChangeArrowheads="1" noTextEdit="1"/>
          </p:cNvSpPr>
          <p:nvPr>
            <p:ph type="sldImg" idx="2"/>
          </p:nvPr>
        </p:nvSpPr>
        <p:spPr bwMode="auto">
          <a:xfrm>
            <a:off x="406400" y="696913"/>
            <a:ext cx="6197600" cy="34861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9" name="Rectangle 5"/>
          <p:cNvSpPr>
            <a:spLocks noGrp="1" noChangeArrowheads="1"/>
          </p:cNvSpPr>
          <p:nvPr>
            <p:ph type="body" sz="quarter" idx="3"/>
          </p:nvPr>
        </p:nvSpPr>
        <p:spPr bwMode="auto">
          <a:xfrm>
            <a:off x="934405" y="4415791"/>
            <a:ext cx="5141597" cy="4183380"/>
          </a:xfrm>
          <a:prstGeom prst="rect">
            <a:avLst/>
          </a:prstGeom>
          <a:noFill/>
          <a:ln w="9525">
            <a:noFill/>
            <a:miter lim="800000"/>
            <a:headEnd/>
            <a:tailEnd/>
          </a:ln>
          <a:effectLst/>
        </p:spPr>
        <p:txBody>
          <a:bodyPr vert="horz" wrap="square" lIns="92291" tIns="46145" rIns="92291" bIns="46145" numCol="1" anchor="t" anchorCtr="0" compatLnSpc="1">
            <a:prstTxWarp prst="textNoShape">
              <a:avLst/>
            </a:prstTxWarp>
          </a:bodyPr>
          <a:lstStyle/>
          <a:p>
            <a:pPr lvl="0"/>
            <a:r>
              <a:rPr lang="fr-CA" noProof="0"/>
              <a:t>Cliquez pour modifier les styles du texte du masque</a:t>
            </a:r>
          </a:p>
          <a:p>
            <a:pPr lvl="1"/>
            <a:r>
              <a:rPr lang="fr-CA" noProof="0"/>
              <a:t>Deuxième niveau</a:t>
            </a:r>
          </a:p>
          <a:p>
            <a:pPr lvl="2"/>
            <a:r>
              <a:rPr lang="fr-CA" noProof="0"/>
              <a:t>Troisième niveau</a:t>
            </a:r>
          </a:p>
          <a:p>
            <a:pPr lvl="3"/>
            <a:r>
              <a:rPr lang="fr-CA" noProof="0"/>
              <a:t>Quatrième niveau</a:t>
            </a:r>
          </a:p>
          <a:p>
            <a:pPr lvl="4"/>
            <a:r>
              <a:rPr lang="fr-CA" noProof="0"/>
              <a:t>Cinquième niveau</a:t>
            </a:r>
          </a:p>
        </p:txBody>
      </p:sp>
      <p:sp>
        <p:nvSpPr>
          <p:cNvPr id="6150" name="Rectangle 6"/>
          <p:cNvSpPr>
            <a:spLocks noGrp="1" noChangeArrowheads="1"/>
          </p:cNvSpPr>
          <p:nvPr>
            <p:ph type="ftr" sz="quarter" idx="4"/>
          </p:nvPr>
        </p:nvSpPr>
        <p:spPr bwMode="auto">
          <a:xfrm>
            <a:off x="4" y="8831580"/>
            <a:ext cx="3037401" cy="464820"/>
          </a:xfrm>
          <a:prstGeom prst="rect">
            <a:avLst/>
          </a:prstGeom>
          <a:noFill/>
          <a:ln w="9525">
            <a:noFill/>
            <a:miter lim="800000"/>
            <a:headEnd/>
            <a:tailEnd/>
          </a:ln>
          <a:effectLst/>
        </p:spPr>
        <p:txBody>
          <a:bodyPr vert="horz" wrap="square" lIns="92291" tIns="46145" rIns="92291" bIns="46145" numCol="1" anchor="b" anchorCtr="0" compatLnSpc="1">
            <a:prstTxWarp prst="textNoShape">
              <a:avLst/>
            </a:prstTxWarp>
          </a:bodyPr>
          <a:lstStyle>
            <a:lvl1pPr eaLnBrk="1" hangingPunct="1">
              <a:defRPr sz="1300">
                <a:cs typeface="+mn-cs"/>
              </a:defRPr>
            </a:lvl1pPr>
          </a:lstStyle>
          <a:p>
            <a:pPr>
              <a:defRPr/>
            </a:pPr>
            <a:endParaRPr lang="fr-CA" dirty="0"/>
          </a:p>
        </p:txBody>
      </p:sp>
      <p:sp>
        <p:nvSpPr>
          <p:cNvPr id="6151" name="Rectangle 7"/>
          <p:cNvSpPr>
            <a:spLocks noGrp="1" noChangeArrowheads="1"/>
          </p:cNvSpPr>
          <p:nvPr>
            <p:ph type="sldNum" sz="quarter" idx="5"/>
          </p:nvPr>
        </p:nvSpPr>
        <p:spPr bwMode="auto">
          <a:xfrm>
            <a:off x="3973002" y="8831580"/>
            <a:ext cx="3037401" cy="464820"/>
          </a:xfrm>
          <a:prstGeom prst="rect">
            <a:avLst/>
          </a:prstGeom>
          <a:noFill/>
          <a:ln w="9525">
            <a:noFill/>
            <a:miter lim="800000"/>
            <a:headEnd/>
            <a:tailEnd/>
          </a:ln>
          <a:effectLst/>
        </p:spPr>
        <p:txBody>
          <a:bodyPr vert="horz" wrap="square" lIns="92291" tIns="46145" rIns="92291" bIns="46145" numCol="1" anchor="b" anchorCtr="0" compatLnSpc="1">
            <a:prstTxWarp prst="textNoShape">
              <a:avLst/>
            </a:prstTxWarp>
          </a:bodyPr>
          <a:lstStyle>
            <a:lvl1pPr algn="r" eaLnBrk="1" hangingPunct="1">
              <a:defRPr sz="1300" smtClean="0"/>
            </a:lvl1pPr>
          </a:lstStyle>
          <a:p>
            <a:pPr>
              <a:defRPr/>
            </a:pPr>
            <a:fld id="{DAE4E70F-697E-4098-ACB2-62C4FAF0F957}" type="slidenum">
              <a:rPr lang="fr-CA" altLang="fr-FR"/>
              <a:pPr>
                <a:defRPr/>
              </a:pPr>
              <a:t>‹#›</a:t>
            </a:fld>
            <a:endParaRPr lang="fr-CA" altLang="fr-FR" dirty="0"/>
          </a:p>
        </p:txBody>
      </p:sp>
    </p:spTree>
    <p:extLst>
      <p:ext uri="{BB962C8B-B14F-4D97-AF65-F5344CB8AC3E}">
        <p14:creationId xmlns:p14="http://schemas.microsoft.com/office/powerpoint/2010/main" val="184455312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Espace réservé de l'image des diapositives 1"/>
          <p:cNvSpPr>
            <a:spLocks noGrp="1" noRot="1" noChangeAspect="1" noTextEdit="1"/>
          </p:cNvSpPr>
          <p:nvPr>
            <p:ph type="sldImg"/>
          </p:nvPr>
        </p:nvSpPr>
        <p:spPr>
          <a:xfrm>
            <a:off x="776288" y="1200150"/>
            <a:ext cx="5762625" cy="3241675"/>
          </a:xfrm>
          <a:ln/>
        </p:spPr>
      </p:sp>
      <p:sp>
        <p:nvSpPr>
          <p:cNvPr id="9219"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t>Scottish Prayer:</a:t>
            </a:r>
          </a:p>
          <a:p>
            <a:r>
              <a:rPr lang="en-US" altLang="en-US" dirty="0"/>
              <a:t>From ghoulies and </a:t>
            </a:r>
            <a:r>
              <a:rPr lang="en-US" altLang="en-US" dirty="0" err="1"/>
              <a:t>ghosties</a:t>
            </a:r>
            <a:endParaRPr lang="en-US" altLang="en-US" dirty="0"/>
          </a:p>
          <a:p>
            <a:r>
              <a:rPr lang="en-US" altLang="en-US" dirty="0"/>
              <a:t>And long-</a:t>
            </a:r>
            <a:r>
              <a:rPr lang="en-US" altLang="en-US" dirty="0" err="1"/>
              <a:t>leggedy</a:t>
            </a:r>
            <a:r>
              <a:rPr lang="en-US" altLang="en-US" dirty="0"/>
              <a:t> beasties</a:t>
            </a:r>
          </a:p>
          <a:p>
            <a:r>
              <a:rPr lang="en-US" altLang="en-US" dirty="0"/>
              <a:t>And things that go bump in the night,</a:t>
            </a:r>
          </a:p>
          <a:p>
            <a:r>
              <a:rPr lang="en-US" altLang="en-US" dirty="0"/>
              <a:t>Good Lord, deliver us!</a:t>
            </a:r>
          </a:p>
        </p:txBody>
      </p:sp>
      <p:sp>
        <p:nvSpPr>
          <p:cNvPr id="9220"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300">
                <a:solidFill>
                  <a:schemeClr val="tx1"/>
                </a:solidFill>
                <a:latin typeface="Times New Roman" pitchFamily="18" charset="0"/>
              </a:defRPr>
            </a:lvl1pPr>
            <a:lvl2pPr marL="747059" indent="-287331">
              <a:spcBef>
                <a:spcPct val="30000"/>
              </a:spcBef>
              <a:defRPr sz="1300">
                <a:solidFill>
                  <a:schemeClr val="tx1"/>
                </a:solidFill>
                <a:latin typeface="Times New Roman" pitchFamily="18" charset="0"/>
              </a:defRPr>
            </a:lvl2pPr>
            <a:lvl3pPr marL="1149321" indent="-229865">
              <a:spcBef>
                <a:spcPct val="30000"/>
              </a:spcBef>
              <a:defRPr sz="1300">
                <a:solidFill>
                  <a:schemeClr val="tx1"/>
                </a:solidFill>
                <a:latin typeface="Times New Roman" pitchFamily="18" charset="0"/>
              </a:defRPr>
            </a:lvl3pPr>
            <a:lvl4pPr marL="1609049" indent="-229865">
              <a:spcBef>
                <a:spcPct val="30000"/>
              </a:spcBef>
              <a:defRPr sz="1300">
                <a:solidFill>
                  <a:schemeClr val="tx1"/>
                </a:solidFill>
                <a:latin typeface="Times New Roman" pitchFamily="18" charset="0"/>
              </a:defRPr>
            </a:lvl4pPr>
            <a:lvl5pPr marL="2068777" indent="-229865">
              <a:spcBef>
                <a:spcPct val="30000"/>
              </a:spcBef>
              <a:defRPr sz="1300">
                <a:solidFill>
                  <a:schemeClr val="tx1"/>
                </a:solidFill>
                <a:latin typeface="Times New Roman" pitchFamily="18" charset="0"/>
              </a:defRPr>
            </a:lvl5pPr>
            <a:lvl6pPr marL="2528506" indent="-229865" eaLnBrk="0" fontAlgn="base" hangingPunct="0">
              <a:spcBef>
                <a:spcPct val="30000"/>
              </a:spcBef>
              <a:spcAft>
                <a:spcPct val="0"/>
              </a:spcAft>
              <a:defRPr sz="1300">
                <a:solidFill>
                  <a:schemeClr val="tx1"/>
                </a:solidFill>
                <a:latin typeface="Times New Roman" pitchFamily="18" charset="0"/>
              </a:defRPr>
            </a:lvl6pPr>
            <a:lvl7pPr marL="2988235" indent="-229865" eaLnBrk="0" fontAlgn="base" hangingPunct="0">
              <a:spcBef>
                <a:spcPct val="30000"/>
              </a:spcBef>
              <a:spcAft>
                <a:spcPct val="0"/>
              </a:spcAft>
              <a:defRPr sz="1300">
                <a:solidFill>
                  <a:schemeClr val="tx1"/>
                </a:solidFill>
                <a:latin typeface="Times New Roman" pitchFamily="18" charset="0"/>
              </a:defRPr>
            </a:lvl7pPr>
            <a:lvl8pPr marL="3447963" indent="-229865" eaLnBrk="0" fontAlgn="base" hangingPunct="0">
              <a:spcBef>
                <a:spcPct val="30000"/>
              </a:spcBef>
              <a:spcAft>
                <a:spcPct val="0"/>
              </a:spcAft>
              <a:defRPr sz="1300">
                <a:solidFill>
                  <a:schemeClr val="tx1"/>
                </a:solidFill>
                <a:latin typeface="Times New Roman" pitchFamily="18" charset="0"/>
              </a:defRPr>
            </a:lvl8pPr>
            <a:lvl9pPr marL="3907691" indent="-229865" eaLnBrk="0" fontAlgn="base" hangingPunct="0">
              <a:spcBef>
                <a:spcPct val="30000"/>
              </a:spcBef>
              <a:spcAft>
                <a:spcPct val="0"/>
              </a:spcAft>
              <a:defRPr sz="1300">
                <a:solidFill>
                  <a:schemeClr val="tx1"/>
                </a:solidFill>
                <a:latin typeface="Times New Roman" pitchFamily="18" charset="0"/>
              </a:defRPr>
            </a:lvl9pPr>
          </a:lstStyle>
          <a:p>
            <a:pPr>
              <a:spcBef>
                <a:spcPct val="0"/>
              </a:spcBef>
            </a:pPr>
            <a:fld id="{4B4DF015-394A-46E5-868F-5D363B8BD40C}" type="slidenum">
              <a:rPr lang="fr-CA" altLang="fr-FR" smtClean="0">
                <a:latin typeface="Tahoma" pitchFamily="34" charset="0"/>
              </a:rPr>
              <a:pPr>
                <a:spcBef>
                  <a:spcPct val="0"/>
                </a:spcBef>
              </a:pPr>
              <a:t>1</a:t>
            </a:fld>
            <a:endParaRPr lang="fr-CA" altLang="fr-FR">
              <a:latin typeface="Tahoma"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87">
              <a:defRPr/>
            </a:pPr>
            <a:endParaRPr lang="en-US" dirty="0"/>
          </a:p>
        </p:txBody>
      </p:sp>
      <p:sp>
        <p:nvSpPr>
          <p:cNvPr id="4" name="Slide Number Placeholder 3"/>
          <p:cNvSpPr>
            <a:spLocks noGrp="1"/>
          </p:cNvSpPr>
          <p:nvPr>
            <p:ph type="sldNum" sz="quarter" idx="10"/>
          </p:nvPr>
        </p:nvSpPr>
        <p:spPr/>
        <p:txBody>
          <a:bodyPr/>
          <a:lstStyle/>
          <a:p>
            <a:pPr>
              <a:defRPr/>
            </a:pPr>
            <a:fld id="{600D08F7-0A18-484A-AB15-A0B7FE19C275}" type="slidenum">
              <a:rPr lang="fr-CA" altLang="fr-FR" smtClean="0">
                <a:solidFill>
                  <a:prstClr val="black"/>
                </a:solidFill>
              </a:rPr>
              <a:pPr>
                <a:defRPr/>
              </a:pPr>
              <a:t>2</a:t>
            </a:fld>
            <a:endParaRPr lang="fr-CA" altLang="fr-FR">
              <a:solidFill>
                <a:prstClr val="black"/>
              </a:solidFill>
            </a:endParaRPr>
          </a:p>
        </p:txBody>
      </p:sp>
    </p:spTree>
    <p:extLst>
      <p:ext uri="{BB962C8B-B14F-4D97-AF65-F5344CB8AC3E}">
        <p14:creationId xmlns:p14="http://schemas.microsoft.com/office/powerpoint/2010/main" val="21602548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txBox="1">
            <a:spLocks noGrp="1" noChangeArrowheads="1"/>
          </p:cNvSpPr>
          <p:nvPr/>
        </p:nvSpPr>
        <p:spPr bwMode="auto">
          <a:xfrm>
            <a:off x="3886200" y="8686800"/>
            <a:ext cx="2971801"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nchor="b"/>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678F7A5B-F45E-44C9-BA49-5BE88E6F90F0}" type="slidenum">
              <a:rPr lang="en-US" altLang="en-US"/>
              <a:pPr algn="r" eaLnBrk="1" hangingPunct="1">
                <a:spcBef>
                  <a:spcPct val="0"/>
                </a:spcBef>
              </a:pPr>
              <a:t>3</a:t>
            </a:fld>
            <a:endParaRPr lang="en-US" altLang="en-US"/>
          </a:p>
        </p:txBody>
      </p:sp>
      <p:sp>
        <p:nvSpPr>
          <p:cNvPr id="13315" name="Rectangle 2"/>
          <p:cNvSpPr>
            <a:spLocks noGrp="1" noRot="1" noChangeAspect="1" noChangeArrowheads="1" noTextEdit="1"/>
          </p:cNvSpPr>
          <p:nvPr>
            <p:ph type="sldImg"/>
          </p:nvPr>
        </p:nvSpPr>
        <p:spPr>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1926053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txBox="1">
            <a:spLocks noGrp="1" noChangeArrowheads="1"/>
          </p:cNvSpPr>
          <p:nvPr/>
        </p:nvSpPr>
        <p:spPr bwMode="auto">
          <a:xfrm>
            <a:off x="3886200" y="8686800"/>
            <a:ext cx="2971801"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nchor="b"/>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AC4E1B8A-1252-40E1-87BC-06BB5DC17AFB}" type="slidenum">
              <a:rPr lang="en-US" altLang="en-US"/>
              <a:pPr algn="r" eaLnBrk="1" hangingPunct="1">
                <a:spcBef>
                  <a:spcPct val="0"/>
                </a:spcBef>
              </a:pPr>
              <a:t>4</a:t>
            </a:fld>
            <a:endParaRPr lang="en-US" altLang="en-US"/>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3019106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BFF0680-5299-4D04-92FC-C20F6A420067}" type="slidenum">
              <a:rPr lang="fr-CA" altLang="fr-FR" smtClean="0">
                <a:solidFill>
                  <a:prstClr val="black"/>
                </a:solidFill>
              </a:rPr>
              <a:pPr>
                <a:defRPr/>
              </a:pPr>
              <a:t>6</a:t>
            </a:fld>
            <a:endParaRPr lang="fr-CA" altLang="fr-FR">
              <a:solidFill>
                <a:prstClr val="black"/>
              </a:solidFill>
            </a:endParaRPr>
          </a:p>
        </p:txBody>
      </p:sp>
    </p:spTree>
    <p:extLst>
      <p:ext uri="{BB962C8B-B14F-4D97-AF65-F5344CB8AC3E}">
        <p14:creationId xmlns:p14="http://schemas.microsoft.com/office/powerpoint/2010/main" val="13080364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BFF0680-5299-4D04-92FC-C20F6A420067}" type="slidenum">
              <a:rPr lang="fr-CA" altLang="fr-FR" smtClean="0">
                <a:solidFill>
                  <a:prstClr val="black"/>
                </a:solidFill>
              </a:rPr>
              <a:pPr>
                <a:defRPr/>
              </a:pPr>
              <a:t>7</a:t>
            </a:fld>
            <a:endParaRPr lang="fr-CA" altLang="fr-FR">
              <a:solidFill>
                <a:prstClr val="black"/>
              </a:solidFill>
            </a:endParaRPr>
          </a:p>
        </p:txBody>
      </p:sp>
    </p:spTree>
    <p:extLst>
      <p:ext uri="{BB962C8B-B14F-4D97-AF65-F5344CB8AC3E}">
        <p14:creationId xmlns:p14="http://schemas.microsoft.com/office/powerpoint/2010/main" val="26416974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BFF0680-5299-4D04-92FC-C20F6A420067}" type="slidenum">
              <a:rPr lang="fr-CA" altLang="fr-FR" smtClean="0"/>
              <a:pPr>
                <a:defRPr/>
              </a:pPr>
              <a:t>9</a:t>
            </a:fld>
            <a:endParaRPr lang="fr-CA" altLang="fr-FR"/>
          </a:p>
        </p:txBody>
      </p:sp>
    </p:spTree>
    <p:extLst>
      <p:ext uri="{BB962C8B-B14F-4D97-AF65-F5344CB8AC3E}">
        <p14:creationId xmlns:p14="http://schemas.microsoft.com/office/powerpoint/2010/main" val="35551883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AE4E70F-697E-4098-ACB2-62C4FAF0F957}" type="slidenum">
              <a:rPr lang="fr-CA" altLang="fr-FR" smtClean="0"/>
              <a:pPr>
                <a:defRPr/>
              </a:pPr>
              <a:t>10</a:t>
            </a:fld>
            <a:endParaRPr lang="fr-CA" altLang="fr-FR" dirty="0"/>
          </a:p>
        </p:txBody>
      </p:sp>
    </p:spTree>
    <p:extLst>
      <p:ext uri="{BB962C8B-B14F-4D97-AF65-F5344CB8AC3E}">
        <p14:creationId xmlns:p14="http://schemas.microsoft.com/office/powerpoint/2010/main" val="10800082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txBox="1">
            <a:spLocks noGrp="1" noChangeArrowheads="1"/>
          </p:cNvSpPr>
          <p:nvPr/>
        </p:nvSpPr>
        <p:spPr bwMode="auto">
          <a:xfrm>
            <a:off x="3886200" y="8686800"/>
            <a:ext cx="2971801"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4" rIns="91429" bIns="45714" anchor="b"/>
          <a:lstStyle>
            <a:lvl1pPr>
              <a:spcBef>
                <a:spcPct val="30000"/>
              </a:spcBef>
              <a:defRPr sz="1200">
                <a:solidFill>
                  <a:schemeClr val="tx1"/>
                </a:solidFill>
                <a:latin typeface="Times New Roman" panose="02020603050405020304" pitchFamily="18" charset="0"/>
              </a:defRPr>
            </a:lvl1pPr>
            <a:lvl2pPr marL="742950" indent="-285750">
              <a:spcBef>
                <a:spcPct val="30000"/>
              </a:spcBef>
              <a:defRPr sz="1200">
                <a:solidFill>
                  <a:schemeClr val="tx1"/>
                </a:solidFill>
                <a:latin typeface="Times New Roman" panose="02020603050405020304" pitchFamily="18" charset="0"/>
              </a:defRPr>
            </a:lvl2pPr>
            <a:lvl3pPr marL="1143000" indent="-228600">
              <a:spcBef>
                <a:spcPct val="30000"/>
              </a:spcBef>
              <a:defRPr sz="1200">
                <a:solidFill>
                  <a:schemeClr val="tx1"/>
                </a:solidFill>
                <a:latin typeface="Times New Roman" panose="02020603050405020304" pitchFamily="18" charset="0"/>
              </a:defRPr>
            </a:lvl3pPr>
            <a:lvl4pPr marL="1600200" indent="-228600">
              <a:spcBef>
                <a:spcPct val="30000"/>
              </a:spcBef>
              <a:defRPr sz="1200">
                <a:solidFill>
                  <a:schemeClr val="tx1"/>
                </a:solidFill>
                <a:latin typeface="Times New Roman" panose="02020603050405020304" pitchFamily="18" charset="0"/>
              </a:defRPr>
            </a:lvl4pPr>
            <a:lvl5pPr marL="2057400" indent="-228600">
              <a:spcBef>
                <a:spcPct val="30000"/>
              </a:spcBef>
              <a:defRPr sz="1200">
                <a:solidFill>
                  <a:schemeClr val="tx1"/>
                </a:solidFill>
                <a:latin typeface="Times New Roman" panose="02020603050405020304" pitchFamily="18"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defRPr>
            </a:lvl9pPr>
          </a:lstStyle>
          <a:p>
            <a:pPr algn="r" eaLnBrk="1" hangingPunct="1">
              <a:spcBef>
                <a:spcPct val="0"/>
              </a:spcBef>
            </a:pPr>
            <a:fld id="{9846EFBD-8B1F-4D2E-873C-6A5B7C38E6F1}" type="slidenum">
              <a:rPr lang="en-US" altLang="en-US"/>
              <a:pPr algn="r" eaLnBrk="1" hangingPunct="1">
                <a:spcBef>
                  <a:spcPct val="0"/>
                </a:spcBef>
              </a:pPr>
              <a:t>11</a:t>
            </a:fld>
            <a:endParaRPr lang="en-US" altLang="en-US"/>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p>
        </p:txBody>
      </p:sp>
    </p:spTree>
    <p:extLst>
      <p:ext uri="{BB962C8B-B14F-4D97-AF65-F5344CB8AC3E}">
        <p14:creationId xmlns:p14="http://schemas.microsoft.com/office/powerpoint/2010/main" val="2930556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BFF0680-5299-4D04-92FC-C20F6A420067}" type="slidenum">
              <a:rPr lang="fr-CA" altLang="fr-FR" smtClean="0"/>
              <a:pPr>
                <a:defRPr/>
              </a:pPr>
              <a:t>15</a:t>
            </a:fld>
            <a:endParaRPr lang="fr-CA" altLang="fr-FR"/>
          </a:p>
        </p:txBody>
      </p:sp>
    </p:spTree>
    <p:extLst>
      <p:ext uri="{BB962C8B-B14F-4D97-AF65-F5344CB8AC3E}">
        <p14:creationId xmlns:p14="http://schemas.microsoft.com/office/powerpoint/2010/main" val="13549282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AE4E70F-697E-4098-ACB2-62C4FAF0F957}" type="slidenum">
              <a:rPr lang="fr-CA" altLang="fr-FR" smtClean="0"/>
              <a:pPr>
                <a:defRPr/>
              </a:pPr>
              <a:t>16</a:t>
            </a:fld>
            <a:endParaRPr lang="fr-CA" altLang="fr-FR" dirty="0"/>
          </a:p>
        </p:txBody>
      </p:sp>
    </p:spTree>
    <p:extLst>
      <p:ext uri="{BB962C8B-B14F-4D97-AF65-F5344CB8AC3E}">
        <p14:creationId xmlns:p14="http://schemas.microsoft.com/office/powerpoint/2010/main" val="9760172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AE4E70F-697E-4098-ACB2-62C4FAF0F957}" type="slidenum">
              <a:rPr lang="fr-CA" altLang="fr-FR" smtClean="0"/>
              <a:pPr>
                <a:defRPr/>
              </a:pPr>
              <a:t>19</a:t>
            </a:fld>
            <a:endParaRPr lang="fr-CA" altLang="fr-FR" dirty="0"/>
          </a:p>
        </p:txBody>
      </p:sp>
    </p:spTree>
    <p:extLst>
      <p:ext uri="{BB962C8B-B14F-4D97-AF65-F5344CB8AC3E}">
        <p14:creationId xmlns:p14="http://schemas.microsoft.com/office/powerpoint/2010/main" val="23147680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AE4E70F-697E-4098-ACB2-62C4FAF0F957}" type="slidenum">
              <a:rPr lang="fr-CA" altLang="fr-FR" smtClean="0"/>
              <a:pPr>
                <a:defRPr/>
              </a:pPr>
              <a:t>20</a:t>
            </a:fld>
            <a:endParaRPr lang="fr-CA" altLang="fr-FR" dirty="0"/>
          </a:p>
        </p:txBody>
      </p:sp>
    </p:spTree>
    <p:extLst>
      <p:ext uri="{BB962C8B-B14F-4D97-AF65-F5344CB8AC3E}">
        <p14:creationId xmlns:p14="http://schemas.microsoft.com/office/powerpoint/2010/main" val="39950574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AE4E70F-697E-4098-ACB2-62C4FAF0F957}" type="slidenum">
              <a:rPr lang="fr-CA" altLang="fr-FR" smtClean="0"/>
              <a:pPr>
                <a:defRPr/>
              </a:pPr>
              <a:t>21</a:t>
            </a:fld>
            <a:endParaRPr lang="fr-CA" altLang="fr-FR" dirty="0"/>
          </a:p>
        </p:txBody>
      </p:sp>
    </p:spTree>
    <p:extLst>
      <p:ext uri="{BB962C8B-B14F-4D97-AF65-F5344CB8AC3E}">
        <p14:creationId xmlns:p14="http://schemas.microsoft.com/office/powerpoint/2010/main" val="42134541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4" name="Rectangle 3"/>
          <p:cNvSpPr/>
          <p:nvPr userDrawn="1"/>
        </p:nvSpPr>
        <p:spPr>
          <a:xfrm>
            <a:off x="1119717" y="3648080"/>
            <a:ext cx="10447867" cy="1279525"/>
          </a:xfrm>
          <a:prstGeom prst="rect">
            <a:avLst/>
          </a:prstGeom>
          <a:no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en-US" sz="2400" dirty="0"/>
          </a:p>
        </p:txBody>
      </p:sp>
      <p:sp>
        <p:nvSpPr>
          <p:cNvPr id="8" name="Titre 7"/>
          <p:cNvSpPr>
            <a:spLocks noGrp="1"/>
          </p:cNvSpPr>
          <p:nvPr>
            <p:ph type="ctrTitle"/>
          </p:nvPr>
        </p:nvSpPr>
        <p:spPr>
          <a:xfrm>
            <a:off x="1120215" y="3648074"/>
            <a:ext cx="10448392" cy="1228726"/>
          </a:xfrm>
        </p:spPr>
        <p:txBody>
          <a:bodyPr anchor="t"/>
          <a:lstStyle>
            <a:lvl1pPr algn="r">
              <a:defRPr sz="3200">
                <a:solidFill>
                  <a:schemeClr val="tx1"/>
                </a:solidFill>
              </a:defRPr>
            </a:lvl1pPr>
          </a:lstStyle>
          <a:p>
            <a:r>
              <a:rPr lang="fr-FR"/>
              <a:t>Modifiez le style du titre</a:t>
            </a:r>
            <a:endParaRPr lang="en-US"/>
          </a:p>
        </p:txBody>
      </p:sp>
      <p:sp>
        <p:nvSpPr>
          <p:cNvPr id="9" name="Sous-titre 8"/>
          <p:cNvSpPr>
            <a:spLocks noGrp="1"/>
          </p:cNvSpPr>
          <p:nvPr>
            <p:ph type="subTitle" idx="1"/>
          </p:nvPr>
        </p:nvSpPr>
        <p:spPr>
          <a:xfrm>
            <a:off x="1120217" y="5034508"/>
            <a:ext cx="10448393" cy="685800"/>
          </a:xfrm>
          <a:ln>
            <a:noFill/>
          </a:ln>
        </p:spPr>
        <p:txBody>
          <a:bodyPr/>
          <a:lstStyle>
            <a:lvl1pPr marL="0" indent="0" algn="r">
              <a:buNone/>
              <a:defRPr sz="2000">
                <a:solidFill>
                  <a:schemeClr val="bg2">
                    <a:lumMod val="25000"/>
                  </a:schemeClr>
                </a:solidFill>
                <a:latin typeface="+mj-lt"/>
                <a:ea typeface="+mj-ea"/>
                <a:cs typeface="+mj-cs"/>
              </a:defRPr>
            </a:lvl1pPr>
            <a:lvl2pPr marL="457189" indent="0" algn="ctr">
              <a:buNone/>
            </a:lvl2pPr>
            <a:lvl3pPr marL="914377" indent="0" algn="ctr">
              <a:buNone/>
            </a:lvl3pPr>
            <a:lvl4pPr marL="1371566" indent="0" algn="ctr">
              <a:buNone/>
            </a:lvl4pPr>
            <a:lvl5pPr marL="1828754" indent="0" algn="ctr">
              <a:buNone/>
            </a:lvl5pPr>
            <a:lvl6pPr marL="2285943" indent="0" algn="ctr">
              <a:buNone/>
            </a:lvl6pPr>
            <a:lvl7pPr marL="2743131" indent="0" algn="ctr">
              <a:buNone/>
            </a:lvl7pPr>
            <a:lvl8pPr marL="3200320" indent="0" algn="ctr">
              <a:buNone/>
            </a:lvl8pPr>
            <a:lvl9pPr marL="3657509" indent="0" algn="ctr">
              <a:buNone/>
            </a:lvl9pPr>
          </a:lstStyle>
          <a:p>
            <a:r>
              <a:rPr lang="fr-FR"/>
              <a:t>Modifiez le style des sous-titres du masque</a:t>
            </a:r>
            <a:endParaRPr lang="en-US"/>
          </a:p>
        </p:txBody>
      </p:sp>
    </p:spTree>
    <p:extLst>
      <p:ext uri="{BB962C8B-B14F-4D97-AF65-F5344CB8AC3E}">
        <p14:creationId xmlns:p14="http://schemas.microsoft.com/office/powerpoint/2010/main" val="3320372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sz="4000" b="1">
                <a:effectLst/>
              </a:defRPr>
            </a:lvl1pPr>
          </a:lstStyle>
          <a:p>
            <a:r>
              <a:rPr lang="fr-FR"/>
              <a:t>Modifiez le style du titre</a:t>
            </a:r>
            <a:endParaRPr lang="en-US"/>
          </a:p>
        </p:txBody>
      </p:sp>
      <p:sp>
        <p:nvSpPr>
          <p:cNvPr id="8" name="Espace réservé du contenu 7"/>
          <p:cNvSpPr>
            <a:spLocks noGrp="1"/>
          </p:cNvSpPr>
          <p:nvPr>
            <p:ph sz="quarter" idx="1"/>
          </p:nvPr>
        </p:nvSpPr>
        <p:spPr>
          <a:xfrm>
            <a:off x="609600" y="1268760"/>
            <a:ext cx="10972800" cy="4888200"/>
          </a:xfrm>
        </p:spPr>
        <p:txBody>
          <a:bodyPr/>
          <a:lstStyle>
            <a:lvl1pPr marL="361942" indent="-361942">
              <a:buSzPct val="110000"/>
              <a:defRPr/>
            </a:lvl1pPr>
            <a:lvl2pPr marL="628635" indent="-354004">
              <a:buSzPct val="110000"/>
              <a:defRPr sz="3200"/>
            </a:lvl2pPr>
            <a:lvl3pPr marL="895328" indent="-301618">
              <a:buSzPct val="110000"/>
              <a:defRPr sz="2800"/>
            </a:lvl3pPr>
            <a:lvl4pPr marL="1162022" indent="-293681">
              <a:buSzPct val="110000"/>
              <a:defRPr sz="2400"/>
            </a:lvl4pPr>
            <a:lvl5pPr marL="1438239" indent="-295267">
              <a:buSzPct val="110000"/>
              <a:defRPr sz="2000"/>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5" name="Espace réservé du numéro de diapositive 22"/>
          <p:cNvSpPr>
            <a:spLocks noGrp="1"/>
          </p:cNvSpPr>
          <p:nvPr>
            <p:ph type="sldNum" sz="quarter" idx="11"/>
          </p:nvPr>
        </p:nvSpPr>
        <p:spPr>
          <a:xfrm>
            <a:off x="11506200" y="6353180"/>
            <a:ext cx="685800" cy="385763"/>
          </a:xfrm>
        </p:spPr>
        <p:txBody>
          <a:bodyPr/>
          <a:lstStyle>
            <a:lvl1pPr>
              <a:defRPr smtClean="0"/>
            </a:lvl1pPr>
          </a:lstStyle>
          <a:p>
            <a:pPr>
              <a:defRPr/>
            </a:pPr>
            <a:fld id="{A6281582-CF13-4328-AE52-164E8406DB8F}" type="slidenum">
              <a:rPr lang="fr-FR" altLang="fr-FR"/>
              <a:pPr>
                <a:defRPr/>
              </a:pPr>
              <a:t>‹#›</a:t>
            </a:fld>
            <a:endParaRPr lang="fr-FR" altLang="fr-FR" dirty="0"/>
          </a:p>
        </p:txBody>
      </p:sp>
    </p:spTree>
    <p:extLst>
      <p:ext uri="{BB962C8B-B14F-4D97-AF65-F5344CB8AC3E}">
        <p14:creationId xmlns:p14="http://schemas.microsoft.com/office/powerpoint/2010/main" val="30401756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defTabSz="563563">
              <a:defRPr/>
            </a:pPr>
            <a:r>
              <a:rPr lang="en-US" altLang="en-US" dirty="0"/>
              <a:t>catherine.fichten@mcgill.ca</a:t>
            </a:r>
          </a:p>
        </p:txBody>
      </p:sp>
      <p:sp>
        <p:nvSpPr>
          <p:cNvPr id="4" name="Rectangle 6"/>
          <p:cNvSpPr>
            <a:spLocks noGrp="1" noChangeArrowheads="1"/>
          </p:cNvSpPr>
          <p:nvPr>
            <p:ph type="sldNum" sz="quarter" idx="12"/>
          </p:nvPr>
        </p:nvSpPr>
        <p:spPr>
          <a:ln/>
        </p:spPr>
        <p:txBody>
          <a:bodyPr/>
          <a:lstStyle>
            <a:lvl1pPr>
              <a:defRPr/>
            </a:lvl1pPr>
          </a:lstStyle>
          <a:p>
            <a:pPr>
              <a:defRPr/>
            </a:pPr>
            <a:fld id="{B685685E-33F0-4A6E-9A66-F8E805781C78}" type="slidenum">
              <a:rPr lang="en-US" altLang="en-US"/>
              <a:pPr>
                <a:defRPr/>
              </a:pPr>
              <a:t>‹#›</a:t>
            </a:fld>
            <a:endParaRPr lang="en-US" altLang="en-US" dirty="0"/>
          </a:p>
        </p:txBody>
      </p:sp>
    </p:spTree>
    <p:extLst>
      <p:ext uri="{BB962C8B-B14F-4D97-AF65-F5344CB8AC3E}">
        <p14:creationId xmlns:p14="http://schemas.microsoft.com/office/powerpoint/2010/main" val="1826188278"/>
      </p:ext>
    </p:extLst>
  </p:cSld>
  <p:clrMapOvr>
    <a:masterClrMapping/>
  </p:clrMapOvr>
  <p:transition>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59817-4DC2-CC56-C1D7-AE65CAB21CEE}"/>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04BA6AB0-CEEB-01BE-585D-A3D95CA5236B}"/>
              </a:ext>
            </a:extLst>
          </p:cNvPr>
          <p:cNvSpPr>
            <a:spLocks noGrp="1"/>
          </p:cNvSpPr>
          <p:nvPr>
            <p:ph type="ftr" sz="quarter" idx="10"/>
          </p:nvPr>
        </p:nvSpPr>
        <p:spPr/>
        <p:txBody>
          <a:bodyPr/>
          <a:lstStyle/>
          <a:p>
            <a:pPr>
              <a:defRPr/>
            </a:pPr>
            <a:r>
              <a:rPr lang="fr-FR" dirty="0"/>
              <a:t>catherine.fichten@mcgill.ca</a:t>
            </a:r>
          </a:p>
        </p:txBody>
      </p:sp>
      <p:sp>
        <p:nvSpPr>
          <p:cNvPr id="4" name="Slide Number Placeholder 3">
            <a:extLst>
              <a:ext uri="{FF2B5EF4-FFF2-40B4-BE49-F238E27FC236}">
                <a16:creationId xmlns:a16="http://schemas.microsoft.com/office/drawing/2014/main" id="{E0B87FCA-4503-884D-7F21-DEA80FE04AD7}"/>
              </a:ext>
            </a:extLst>
          </p:cNvPr>
          <p:cNvSpPr>
            <a:spLocks noGrp="1"/>
          </p:cNvSpPr>
          <p:nvPr>
            <p:ph type="sldNum" sz="quarter" idx="11"/>
          </p:nvPr>
        </p:nvSpPr>
        <p:spPr/>
        <p:txBody>
          <a:bodyPr/>
          <a:lstStyle/>
          <a:p>
            <a:pPr>
              <a:defRPr/>
            </a:pPr>
            <a:fld id="{72234017-407F-42B7-9DEE-7B59F45BBA7E}" type="slidenum">
              <a:rPr lang="fr-FR" altLang="fr-FR" smtClean="0"/>
              <a:pPr>
                <a:defRPr/>
              </a:pPr>
              <a:t>‹#›</a:t>
            </a:fld>
            <a:endParaRPr lang="fr-FR" altLang="fr-FR" dirty="0"/>
          </a:p>
        </p:txBody>
      </p:sp>
    </p:spTree>
    <p:extLst>
      <p:ext uri="{BB962C8B-B14F-4D97-AF65-F5344CB8AC3E}">
        <p14:creationId xmlns:p14="http://schemas.microsoft.com/office/powerpoint/2010/main" val="2891435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7CEA1-C774-3385-A26B-399B6C86FD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6EB319F-0667-39BC-AC7B-C9170EC8C1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C86FDB3-9129-0BBF-BD5B-8B2597E41B87}"/>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8F3D6879-BB2D-534F-72B4-6EA3366266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085E1D-D74B-64BC-CFD7-1978F2B3BC04}"/>
              </a:ext>
            </a:extLst>
          </p:cNvPr>
          <p:cNvSpPr>
            <a:spLocks noGrp="1"/>
          </p:cNvSpPr>
          <p:nvPr>
            <p:ph type="sldNum" sz="quarter" idx="12"/>
          </p:nvPr>
        </p:nvSpPr>
        <p:spPr/>
        <p:txBody>
          <a:bodyPr/>
          <a:lstStyle/>
          <a:p>
            <a:fld id="{479D2021-EB9A-44B2-8634-38696C171883}" type="slidenum">
              <a:rPr lang="en-US" smtClean="0"/>
              <a:t>‹#›</a:t>
            </a:fld>
            <a:endParaRPr lang="en-US"/>
          </a:p>
        </p:txBody>
      </p:sp>
    </p:spTree>
    <p:extLst>
      <p:ext uri="{BB962C8B-B14F-4D97-AF65-F5344CB8AC3E}">
        <p14:creationId xmlns:p14="http://schemas.microsoft.com/office/powerpoint/2010/main" val="36158473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1FF85-E7A2-E783-C9F6-C0FA0B8DA7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4E48A58-A6A3-2F97-4394-7A834317528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806344-C6A3-58EB-7731-26313280327D}"/>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FFC2B318-D82E-5EB2-75C3-736ADF7887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10D82E2-1495-CB33-ED77-2823D5A7CA46}"/>
              </a:ext>
            </a:extLst>
          </p:cNvPr>
          <p:cNvSpPr>
            <a:spLocks noGrp="1"/>
          </p:cNvSpPr>
          <p:nvPr>
            <p:ph type="sldNum" sz="quarter" idx="12"/>
          </p:nvPr>
        </p:nvSpPr>
        <p:spPr/>
        <p:txBody>
          <a:bodyPr/>
          <a:lstStyle/>
          <a:p>
            <a:fld id="{479D2021-EB9A-44B2-8634-38696C171883}" type="slidenum">
              <a:rPr lang="en-US" smtClean="0"/>
              <a:t>‹#›</a:t>
            </a:fld>
            <a:endParaRPr lang="en-US"/>
          </a:p>
        </p:txBody>
      </p:sp>
    </p:spTree>
    <p:extLst>
      <p:ext uri="{BB962C8B-B14F-4D97-AF65-F5344CB8AC3E}">
        <p14:creationId xmlns:p14="http://schemas.microsoft.com/office/powerpoint/2010/main" val="380992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55106-D736-91CB-23CF-3C715E6048A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C3DB9ED-A77F-FBFD-79B0-A8D359B0A04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6117D9F-B88A-060A-EA90-BBBC9157025C}"/>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B6A54E8D-19F0-F18D-D372-B960276F74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D1C080-5E1E-D85F-D296-65FABD73BF2A}"/>
              </a:ext>
            </a:extLst>
          </p:cNvPr>
          <p:cNvSpPr>
            <a:spLocks noGrp="1"/>
          </p:cNvSpPr>
          <p:nvPr>
            <p:ph type="sldNum" sz="quarter" idx="12"/>
          </p:nvPr>
        </p:nvSpPr>
        <p:spPr/>
        <p:txBody>
          <a:bodyPr/>
          <a:lstStyle/>
          <a:p>
            <a:fld id="{479D2021-EB9A-44B2-8634-38696C171883}" type="slidenum">
              <a:rPr lang="en-US" smtClean="0"/>
              <a:t>‹#›</a:t>
            </a:fld>
            <a:endParaRPr lang="en-US"/>
          </a:p>
        </p:txBody>
      </p:sp>
    </p:spTree>
    <p:extLst>
      <p:ext uri="{BB962C8B-B14F-4D97-AF65-F5344CB8AC3E}">
        <p14:creationId xmlns:p14="http://schemas.microsoft.com/office/powerpoint/2010/main" val="398192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B8413-4FC8-93BD-6EA0-273436D4B00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E7CF6E-C066-1712-65FB-6FA030E99C0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01187B7-A2CA-6837-4706-658F7A4FDCC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A3641C-6098-8016-7722-EC2F91027E13}"/>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E5DC781A-D83F-5205-5C02-EBEB38BB82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88F996-A7F3-7B1A-09CB-83AF4B07F45A}"/>
              </a:ext>
            </a:extLst>
          </p:cNvPr>
          <p:cNvSpPr>
            <a:spLocks noGrp="1"/>
          </p:cNvSpPr>
          <p:nvPr>
            <p:ph type="sldNum" sz="quarter" idx="12"/>
          </p:nvPr>
        </p:nvSpPr>
        <p:spPr/>
        <p:txBody>
          <a:bodyPr/>
          <a:lstStyle/>
          <a:p>
            <a:fld id="{479D2021-EB9A-44B2-8634-38696C171883}" type="slidenum">
              <a:rPr lang="en-US" smtClean="0"/>
              <a:t>‹#›</a:t>
            </a:fld>
            <a:endParaRPr lang="en-US"/>
          </a:p>
        </p:txBody>
      </p:sp>
    </p:spTree>
    <p:extLst>
      <p:ext uri="{BB962C8B-B14F-4D97-AF65-F5344CB8AC3E}">
        <p14:creationId xmlns:p14="http://schemas.microsoft.com/office/powerpoint/2010/main" val="3900623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5E476-5564-4E39-3DB1-5333CB1B064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785A2B1-26C3-1629-0669-DA0812B5FC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2E34C58-6D5E-362D-4609-600C39FC6C1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9937E0B-E843-4151-6CA6-C0DCE706F30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5B48371-724B-8DB8-EE1A-98C08C1E2E2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EFF3A75-97B0-4852-9143-BA73820B822E}"/>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E5812111-141C-58CD-B707-9533151830D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F380D9B-4554-A242-041B-35263A2F15D3}"/>
              </a:ext>
            </a:extLst>
          </p:cNvPr>
          <p:cNvSpPr>
            <a:spLocks noGrp="1"/>
          </p:cNvSpPr>
          <p:nvPr>
            <p:ph type="sldNum" sz="quarter" idx="12"/>
          </p:nvPr>
        </p:nvSpPr>
        <p:spPr/>
        <p:txBody>
          <a:bodyPr/>
          <a:lstStyle/>
          <a:p>
            <a:fld id="{479D2021-EB9A-44B2-8634-38696C171883}" type="slidenum">
              <a:rPr lang="en-US" smtClean="0"/>
              <a:t>‹#›</a:t>
            </a:fld>
            <a:endParaRPr lang="en-US"/>
          </a:p>
        </p:txBody>
      </p:sp>
    </p:spTree>
    <p:extLst>
      <p:ext uri="{BB962C8B-B14F-4D97-AF65-F5344CB8AC3E}">
        <p14:creationId xmlns:p14="http://schemas.microsoft.com/office/powerpoint/2010/main" val="19988961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E4801-78A0-A904-6E7D-2942D9CBCE3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364B122-F6B9-54E3-5C2B-A793FBCE7707}"/>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A2446613-8D5D-3804-0B94-C2B14188B0F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436E92D-B711-923E-FD24-45DE1E7C18D5}"/>
              </a:ext>
            </a:extLst>
          </p:cNvPr>
          <p:cNvSpPr>
            <a:spLocks noGrp="1"/>
          </p:cNvSpPr>
          <p:nvPr>
            <p:ph type="sldNum" sz="quarter" idx="12"/>
          </p:nvPr>
        </p:nvSpPr>
        <p:spPr/>
        <p:txBody>
          <a:bodyPr/>
          <a:lstStyle/>
          <a:p>
            <a:fld id="{479D2021-EB9A-44B2-8634-38696C171883}" type="slidenum">
              <a:rPr lang="en-US" smtClean="0"/>
              <a:t>‹#›</a:t>
            </a:fld>
            <a:endParaRPr lang="en-US"/>
          </a:p>
        </p:txBody>
      </p:sp>
    </p:spTree>
    <p:extLst>
      <p:ext uri="{BB962C8B-B14F-4D97-AF65-F5344CB8AC3E}">
        <p14:creationId xmlns:p14="http://schemas.microsoft.com/office/powerpoint/2010/main" val="14045910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EA024D9-005D-BD8B-064F-27B48C1C387C}"/>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6DAC6556-DDCF-5418-7557-F35E168A185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A3D58C4-2C23-2A14-358C-557148A59F3A}"/>
              </a:ext>
            </a:extLst>
          </p:cNvPr>
          <p:cNvSpPr>
            <a:spLocks noGrp="1"/>
          </p:cNvSpPr>
          <p:nvPr>
            <p:ph type="sldNum" sz="quarter" idx="12"/>
          </p:nvPr>
        </p:nvSpPr>
        <p:spPr/>
        <p:txBody>
          <a:bodyPr/>
          <a:lstStyle/>
          <a:p>
            <a:fld id="{479D2021-EB9A-44B2-8634-38696C171883}" type="slidenum">
              <a:rPr lang="en-US" smtClean="0"/>
              <a:t>‹#›</a:t>
            </a:fld>
            <a:endParaRPr lang="en-US"/>
          </a:p>
        </p:txBody>
      </p:sp>
    </p:spTree>
    <p:extLst>
      <p:ext uri="{BB962C8B-B14F-4D97-AF65-F5344CB8AC3E}">
        <p14:creationId xmlns:p14="http://schemas.microsoft.com/office/powerpoint/2010/main" val="17643408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EAB20-D67A-CA31-1368-4F4D93E12B2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0917E9B-566F-D83C-753D-28E6099631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A8D1255-F3C0-1EA9-3645-3BF081C110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6342967-96FC-33BA-EFED-B82F6CC6525F}"/>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0F28C34A-66FC-5FEC-6335-084A58FE1D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7876D4-048E-8BDD-E768-A2F406265003}"/>
              </a:ext>
            </a:extLst>
          </p:cNvPr>
          <p:cNvSpPr>
            <a:spLocks noGrp="1"/>
          </p:cNvSpPr>
          <p:nvPr>
            <p:ph type="sldNum" sz="quarter" idx="12"/>
          </p:nvPr>
        </p:nvSpPr>
        <p:spPr/>
        <p:txBody>
          <a:bodyPr/>
          <a:lstStyle/>
          <a:p>
            <a:fld id="{479D2021-EB9A-44B2-8634-38696C171883}" type="slidenum">
              <a:rPr lang="en-US" smtClean="0"/>
              <a:t>‹#›</a:t>
            </a:fld>
            <a:endParaRPr lang="en-US"/>
          </a:p>
        </p:txBody>
      </p:sp>
    </p:spTree>
    <p:extLst>
      <p:ext uri="{BB962C8B-B14F-4D97-AF65-F5344CB8AC3E}">
        <p14:creationId xmlns:p14="http://schemas.microsoft.com/office/powerpoint/2010/main" val="19868175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CF68F-0633-DC2D-0B34-FC4D156811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524C84-AD75-B626-6B04-AF445CBEFC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4F691A6-6DDA-C770-55BF-8C8B9843CD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76C9F7C-941C-3D89-8DCE-9D27275AB574}"/>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D03EF966-E366-BC74-ED9D-528123DD3C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9DD74B-9736-69E7-D3CD-EE3246943C4F}"/>
              </a:ext>
            </a:extLst>
          </p:cNvPr>
          <p:cNvSpPr>
            <a:spLocks noGrp="1"/>
          </p:cNvSpPr>
          <p:nvPr>
            <p:ph type="sldNum" sz="quarter" idx="12"/>
          </p:nvPr>
        </p:nvSpPr>
        <p:spPr/>
        <p:txBody>
          <a:bodyPr/>
          <a:lstStyle/>
          <a:p>
            <a:fld id="{479D2021-EB9A-44B2-8634-38696C171883}" type="slidenum">
              <a:rPr lang="en-US" smtClean="0"/>
              <a:t>‹#›</a:t>
            </a:fld>
            <a:endParaRPr lang="en-US"/>
          </a:p>
        </p:txBody>
      </p:sp>
    </p:spTree>
    <p:extLst>
      <p:ext uri="{BB962C8B-B14F-4D97-AF65-F5344CB8AC3E}">
        <p14:creationId xmlns:p14="http://schemas.microsoft.com/office/powerpoint/2010/main" val="6259653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DC8BA-B56A-1F78-D008-86F04698B8C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C12B63C-49E8-7B67-E233-38A4A6848C5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9F5FAC-4968-CB94-BEDD-74BC8F7DF7EA}"/>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99F9B609-0DCA-0F13-B84E-447A8E7286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7A0B07-6D2F-F735-AAA1-72ADD0EC1BA2}"/>
              </a:ext>
            </a:extLst>
          </p:cNvPr>
          <p:cNvSpPr>
            <a:spLocks noGrp="1"/>
          </p:cNvSpPr>
          <p:nvPr>
            <p:ph type="sldNum" sz="quarter" idx="12"/>
          </p:nvPr>
        </p:nvSpPr>
        <p:spPr/>
        <p:txBody>
          <a:bodyPr/>
          <a:lstStyle/>
          <a:p>
            <a:fld id="{479D2021-EB9A-44B2-8634-38696C171883}" type="slidenum">
              <a:rPr lang="en-US" smtClean="0"/>
              <a:t>‹#›</a:t>
            </a:fld>
            <a:endParaRPr lang="en-US"/>
          </a:p>
        </p:txBody>
      </p:sp>
    </p:spTree>
    <p:extLst>
      <p:ext uri="{BB962C8B-B14F-4D97-AF65-F5344CB8AC3E}">
        <p14:creationId xmlns:p14="http://schemas.microsoft.com/office/powerpoint/2010/main" val="40737602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3914BBB-3530-8966-008F-FFFF43885BF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A42021B-CD2A-302C-269D-5221CC020DE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66453B-A894-C9A8-199E-4318C641DBA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FFFC5FEC-DC04-2438-6B51-D3037CD3BE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BBB709-7670-67E9-CF66-6E062DCD5838}"/>
              </a:ext>
            </a:extLst>
          </p:cNvPr>
          <p:cNvSpPr>
            <a:spLocks noGrp="1"/>
          </p:cNvSpPr>
          <p:nvPr>
            <p:ph type="sldNum" sz="quarter" idx="12"/>
          </p:nvPr>
        </p:nvSpPr>
        <p:spPr/>
        <p:txBody>
          <a:bodyPr/>
          <a:lstStyle/>
          <a:p>
            <a:fld id="{479D2021-EB9A-44B2-8634-38696C171883}" type="slidenum">
              <a:rPr lang="en-US" smtClean="0"/>
              <a:t>‹#›</a:t>
            </a:fld>
            <a:endParaRPr lang="en-US"/>
          </a:p>
        </p:txBody>
      </p:sp>
    </p:spTree>
    <p:extLst>
      <p:ext uri="{BB962C8B-B14F-4D97-AF65-F5344CB8AC3E}">
        <p14:creationId xmlns:p14="http://schemas.microsoft.com/office/powerpoint/2010/main" val="100088144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Espace réservé du titre 21"/>
          <p:cNvSpPr>
            <a:spLocks noGrp="1"/>
          </p:cNvSpPr>
          <p:nvPr>
            <p:ph type="title"/>
          </p:nvPr>
        </p:nvSpPr>
        <p:spPr bwMode="auto">
          <a:xfrm>
            <a:off x="609600" y="152402"/>
            <a:ext cx="10972800" cy="684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fr-FR" altLang="fr-FR"/>
              <a:t>Modifiez le style du titre</a:t>
            </a:r>
            <a:endParaRPr lang="en-US" altLang="fr-FR"/>
          </a:p>
        </p:txBody>
      </p:sp>
      <p:sp>
        <p:nvSpPr>
          <p:cNvPr id="1027" name="Espace réservé du texte 12"/>
          <p:cNvSpPr>
            <a:spLocks noGrp="1"/>
          </p:cNvSpPr>
          <p:nvPr>
            <p:ph type="body" idx="1"/>
          </p:nvPr>
        </p:nvSpPr>
        <p:spPr bwMode="auto">
          <a:xfrm>
            <a:off x="533400" y="1177863"/>
            <a:ext cx="10972800" cy="4789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dirty="0"/>
              <a:t>Modifiez les styles du texte du masque</a:t>
            </a:r>
          </a:p>
          <a:p>
            <a:pPr lvl="1"/>
            <a:r>
              <a:rPr lang="fr-FR" altLang="fr-FR" dirty="0"/>
              <a:t>Deuxième niveau</a:t>
            </a:r>
          </a:p>
          <a:p>
            <a:pPr lvl="2"/>
            <a:r>
              <a:rPr lang="fr-FR" altLang="fr-FR" dirty="0"/>
              <a:t>Troisième niveau</a:t>
            </a:r>
          </a:p>
          <a:p>
            <a:pPr lvl="3"/>
            <a:r>
              <a:rPr lang="fr-FR" altLang="fr-FR" dirty="0"/>
              <a:t>Quatrième niveau</a:t>
            </a:r>
          </a:p>
          <a:p>
            <a:pPr lvl="4"/>
            <a:r>
              <a:rPr lang="fr-FR" altLang="fr-FR" dirty="0"/>
              <a:t>Cinquième niveau</a:t>
            </a:r>
            <a:endParaRPr lang="en-US" altLang="fr-FR" dirty="0"/>
          </a:p>
        </p:txBody>
      </p:sp>
      <p:sp>
        <p:nvSpPr>
          <p:cNvPr id="3" name="Espace réservé du pied de page 2"/>
          <p:cNvSpPr>
            <a:spLocks noGrp="1"/>
          </p:cNvSpPr>
          <p:nvPr>
            <p:ph type="ftr" sz="quarter" idx="3"/>
          </p:nvPr>
        </p:nvSpPr>
        <p:spPr>
          <a:xfrm>
            <a:off x="864704" y="6356355"/>
            <a:ext cx="10546241" cy="365125"/>
          </a:xfrm>
          <a:prstGeom prst="rect">
            <a:avLst/>
          </a:prstGeom>
        </p:spPr>
        <p:txBody>
          <a:bodyPr vert="horz"/>
          <a:lstStyle>
            <a:lvl1pPr algn="r" eaLnBrk="1" latinLnBrk="0" hangingPunct="1">
              <a:defRPr kumimoji="0" sz="1400">
                <a:solidFill>
                  <a:schemeClr val="tx2"/>
                </a:solidFill>
                <a:cs typeface="+mn-cs"/>
              </a:defRPr>
            </a:lvl1pPr>
          </a:lstStyle>
          <a:p>
            <a:pPr>
              <a:defRPr/>
            </a:pPr>
            <a:endParaRPr lang="fr-FR" dirty="0"/>
          </a:p>
        </p:txBody>
      </p:sp>
      <p:sp>
        <p:nvSpPr>
          <p:cNvPr id="23" name="Espace réservé du numéro de diapositive 22"/>
          <p:cNvSpPr>
            <a:spLocks noGrp="1"/>
          </p:cNvSpPr>
          <p:nvPr>
            <p:ph type="sldNum" sz="quarter" idx="4"/>
          </p:nvPr>
        </p:nvSpPr>
        <p:spPr>
          <a:xfrm>
            <a:off x="11506200" y="6469068"/>
            <a:ext cx="685800" cy="269875"/>
          </a:xfrm>
          <a:prstGeom prst="rect">
            <a:avLst/>
          </a:prstGeom>
        </p:spPr>
        <p:txBody>
          <a:bodyPr vert="horz" wrap="square" lIns="91440" tIns="45720" rIns="91440" bIns="45720" numCol="1" anchor="t" anchorCtr="0" compatLnSpc="1">
            <a:prstTxWarp prst="textNoShape">
              <a:avLst/>
            </a:prstTxWarp>
          </a:bodyPr>
          <a:lstStyle>
            <a:lvl1pPr algn="ctr" eaLnBrk="1" hangingPunct="1">
              <a:defRPr sz="1400" smtClean="0">
                <a:solidFill>
                  <a:srgbClr val="0033CC"/>
                </a:solidFill>
                <a:latin typeface="Arial" charset="0"/>
              </a:defRPr>
            </a:lvl1pPr>
          </a:lstStyle>
          <a:p>
            <a:pPr>
              <a:defRPr/>
            </a:pPr>
            <a:fld id="{72234017-407F-42B7-9DEE-7B59F45BBA7E}" type="slidenum">
              <a:rPr lang="fr-FR" altLang="fr-FR"/>
              <a:pPr>
                <a:defRPr/>
              </a:pPr>
              <a:t>‹#›</a:t>
            </a:fld>
            <a:endParaRPr lang="fr-FR" altLang="fr-FR" dirty="0"/>
          </a:p>
        </p:txBody>
      </p:sp>
      <p:sp>
        <p:nvSpPr>
          <p:cNvPr id="1031" name="Connecteur droit 27"/>
          <p:cNvSpPr>
            <a:spLocks noChangeShapeType="1"/>
          </p:cNvSpPr>
          <p:nvPr/>
        </p:nvSpPr>
        <p:spPr bwMode="auto">
          <a:xfrm>
            <a:off x="609600" y="6198503"/>
            <a:ext cx="10972800" cy="0"/>
          </a:xfrm>
          <a:prstGeom prst="line">
            <a:avLst/>
          </a:prstGeom>
          <a:noFill/>
          <a:ln w="19050" algn="ctr">
            <a:solidFill>
              <a:srgbClr val="0033CC"/>
            </a:solidFill>
            <a:prstDash val="solid"/>
            <a:round/>
            <a:headEnd/>
            <a:tailEnd/>
          </a:ln>
          <a:extLst>
            <a:ext uri="{909E8E84-426E-40DD-AFC4-6F175D3DCCD1}">
              <a14:hiddenFill xmlns:a14="http://schemas.microsoft.com/office/drawing/2010/main">
                <a:noFill/>
              </a14:hiddenFill>
            </a:ext>
          </a:extLst>
        </p:spPr>
        <p:txBody>
          <a:bodyPr/>
          <a:lstStyle/>
          <a:p>
            <a:pPr eaLnBrk="1" hangingPunct="1">
              <a:defRPr/>
            </a:pPr>
            <a:endParaRPr lang="en-US" sz="2400" dirty="0">
              <a:ln>
                <a:solidFill>
                  <a:schemeClr val="tx1"/>
                </a:solidFill>
                <a:prstDash val="solid"/>
              </a:ln>
            </a:endParaRPr>
          </a:p>
        </p:txBody>
      </p:sp>
      <p:sp>
        <p:nvSpPr>
          <p:cNvPr id="1032" name="Connecteur droit 28"/>
          <p:cNvSpPr>
            <a:spLocks noChangeShapeType="1"/>
          </p:cNvSpPr>
          <p:nvPr userDrawn="1"/>
        </p:nvSpPr>
        <p:spPr bwMode="auto">
          <a:xfrm>
            <a:off x="609600" y="1125538"/>
            <a:ext cx="10972800" cy="0"/>
          </a:xfrm>
          <a:prstGeom prst="line">
            <a:avLst/>
          </a:prstGeom>
          <a:noFill/>
          <a:ln w="19050" algn="ctr">
            <a:solidFill>
              <a:srgbClr val="0033CC"/>
            </a:solidFill>
            <a:round/>
            <a:headEnd/>
            <a:tailEnd/>
          </a:ln>
          <a:extLst>
            <a:ext uri="{909E8E84-426E-40DD-AFC4-6F175D3DCCD1}">
              <a14:hiddenFill xmlns:a14="http://schemas.microsoft.com/office/drawing/2010/main">
                <a:noFill/>
              </a14:hiddenFill>
            </a:ext>
          </a:extLst>
        </p:spPr>
        <p:txBody>
          <a:bodyPr/>
          <a:lstStyle/>
          <a:p>
            <a:endParaRPr lang="en-CA" sz="2400" dirty="0"/>
          </a:p>
        </p:txBody>
      </p:sp>
    </p:spTree>
  </p:cSld>
  <p:clrMap bg1="lt1" tx1="dk1" bg2="lt2" tx2="dk2" accent1="accent1" accent2="accent2" accent3="accent3" accent4="accent4" accent5="accent5" accent6="accent6" hlink="hlink" folHlink="folHlink"/>
  <p:sldLayoutIdLst>
    <p:sldLayoutId id="2147483814" r:id="rId1"/>
    <p:sldLayoutId id="2147483815" r:id="rId2"/>
    <p:sldLayoutId id="2147483819" r:id="rId3"/>
    <p:sldLayoutId id="2147483820" r:id="rId4"/>
  </p:sldLayoutIdLst>
  <p:hf hdr="0" ftr="0" dt="0"/>
  <p:txStyles>
    <p:titleStyle>
      <a:lvl1pPr algn="ctr" rtl="0" eaLnBrk="0" fontAlgn="base" hangingPunct="0">
        <a:spcBef>
          <a:spcPct val="0"/>
        </a:spcBef>
        <a:spcAft>
          <a:spcPct val="0"/>
        </a:spcAft>
        <a:defRPr sz="4000" b="1" kern="1200">
          <a:solidFill>
            <a:srgbClr val="0033CC"/>
          </a:solidFill>
          <a:effectLst>
            <a:outerShdw blurRad="38100" dist="38100" dir="2700000" algn="tl">
              <a:srgbClr val="000000">
                <a:alpha val="43137"/>
              </a:srgbClr>
            </a:outerShdw>
          </a:effectLst>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000" b="1">
          <a:solidFill>
            <a:srgbClr val="0033CC"/>
          </a:solidFill>
          <a:latin typeface="Arial" charset="0"/>
          <a:cs typeface="Arial" charset="0"/>
        </a:defRPr>
      </a:lvl2pPr>
      <a:lvl3pPr algn="ctr" rtl="0" eaLnBrk="0" fontAlgn="base" hangingPunct="0">
        <a:spcBef>
          <a:spcPct val="0"/>
        </a:spcBef>
        <a:spcAft>
          <a:spcPct val="0"/>
        </a:spcAft>
        <a:defRPr sz="4000" b="1">
          <a:solidFill>
            <a:srgbClr val="0033CC"/>
          </a:solidFill>
          <a:latin typeface="Arial" charset="0"/>
          <a:cs typeface="Arial" charset="0"/>
        </a:defRPr>
      </a:lvl3pPr>
      <a:lvl4pPr algn="ctr" rtl="0" eaLnBrk="0" fontAlgn="base" hangingPunct="0">
        <a:spcBef>
          <a:spcPct val="0"/>
        </a:spcBef>
        <a:spcAft>
          <a:spcPct val="0"/>
        </a:spcAft>
        <a:defRPr sz="4000" b="1">
          <a:solidFill>
            <a:srgbClr val="0033CC"/>
          </a:solidFill>
          <a:latin typeface="Arial" charset="0"/>
          <a:cs typeface="Arial" charset="0"/>
        </a:defRPr>
      </a:lvl4pPr>
      <a:lvl5pPr algn="ctr" rtl="0" eaLnBrk="0" fontAlgn="base" hangingPunct="0">
        <a:spcBef>
          <a:spcPct val="0"/>
        </a:spcBef>
        <a:spcAft>
          <a:spcPct val="0"/>
        </a:spcAft>
        <a:defRPr sz="4000" b="1">
          <a:solidFill>
            <a:srgbClr val="0033CC"/>
          </a:solidFill>
          <a:latin typeface="Arial" charset="0"/>
          <a:cs typeface="Arial" charset="0"/>
        </a:defRPr>
      </a:lvl5pPr>
      <a:lvl6pPr marL="457189" algn="l" rtl="0" fontAlgn="base">
        <a:spcBef>
          <a:spcPct val="0"/>
        </a:spcBef>
        <a:spcAft>
          <a:spcPct val="0"/>
        </a:spcAft>
        <a:defRPr sz="3200">
          <a:solidFill>
            <a:schemeClr val="tx2"/>
          </a:solidFill>
          <a:latin typeface="Bookman Old Style" pitchFamily="18" charset="0"/>
        </a:defRPr>
      </a:lvl6pPr>
      <a:lvl7pPr marL="914377" algn="l" rtl="0" fontAlgn="base">
        <a:spcBef>
          <a:spcPct val="0"/>
        </a:spcBef>
        <a:spcAft>
          <a:spcPct val="0"/>
        </a:spcAft>
        <a:defRPr sz="3200">
          <a:solidFill>
            <a:schemeClr val="tx2"/>
          </a:solidFill>
          <a:latin typeface="Bookman Old Style" pitchFamily="18" charset="0"/>
        </a:defRPr>
      </a:lvl7pPr>
      <a:lvl8pPr marL="1371566" algn="l" rtl="0" fontAlgn="base">
        <a:spcBef>
          <a:spcPct val="0"/>
        </a:spcBef>
        <a:spcAft>
          <a:spcPct val="0"/>
        </a:spcAft>
        <a:defRPr sz="3200">
          <a:solidFill>
            <a:schemeClr val="tx2"/>
          </a:solidFill>
          <a:latin typeface="Bookman Old Style" pitchFamily="18" charset="0"/>
        </a:defRPr>
      </a:lvl8pPr>
      <a:lvl9pPr marL="1828754" algn="l" rtl="0" fontAlgn="base">
        <a:spcBef>
          <a:spcPct val="0"/>
        </a:spcBef>
        <a:spcAft>
          <a:spcPct val="0"/>
        </a:spcAft>
        <a:defRPr sz="3200">
          <a:solidFill>
            <a:schemeClr val="tx2"/>
          </a:solidFill>
          <a:latin typeface="Bookman Old Style" pitchFamily="18" charset="0"/>
        </a:defRPr>
      </a:lvl9pPr>
    </p:titleStyle>
    <p:bodyStyle>
      <a:lvl1pPr marL="357179" indent="-357179" algn="l" rtl="0" eaLnBrk="0" fontAlgn="base" hangingPunct="0">
        <a:spcBef>
          <a:spcPts val="600"/>
        </a:spcBef>
        <a:spcAft>
          <a:spcPct val="0"/>
        </a:spcAft>
        <a:buClr>
          <a:srgbClr val="0033CC"/>
        </a:buClr>
        <a:buSzPct val="110000"/>
        <a:buFont typeface="Arial" charset="0"/>
        <a:buChar char="•"/>
        <a:defRPr sz="3600" kern="1200">
          <a:solidFill>
            <a:srgbClr val="072C62"/>
          </a:solidFill>
          <a:latin typeface="Arial" panose="020B0604020202020204" pitchFamily="34" charset="0"/>
          <a:ea typeface="+mn-ea"/>
          <a:cs typeface="Arial" panose="020B0604020202020204" pitchFamily="34" charset="0"/>
        </a:defRPr>
      </a:lvl1pPr>
      <a:lvl2pPr marL="622284" indent="-347654" algn="l" rtl="0" eaLnBrk="0" fontAlgn="base" hangingPunct="0">
        <a:spcBef>
          <a:spcPts val="500"/>
        </a:spcBef>
        <a:spcAft>
          <a:spcPct val="0"/>
        </a:spcAft>
        <a:buClr>
          <a:srgbClr val="0033CC"/>
        </a:buClr>
        <a:buSzPct val="110000"/>
        <a:buFont typeface="Arial" charset="0"/>
        <a:buChar char="•"/>
        <a:defRPr sz="3400" kern="1200">
          <a:solidFill>
            <a:srgbClr val="072C62"/>
          </a:solidFill>
          <a:latin typeface="Arial" panose="020B0604020202020204" pitchFamily="34" charset="0"/>
          <a:ea typeface="+mn-ea"/>
          <a:cs typeface="Arial" panose="020B0604020202020204" pitchFamily="34" charset="0"/>
        </a:defRPr>
      </a:lvl2pPr>
      <a:lvl3pPr marL="901677" indent="-307967" algn="l" rtl="0" eaLnBrk="0" fontAlgn="base" hangingPunct="0">
        <a:spcBef>
          <a:spcPts val="500"/>
        </a:spcBef>
        <a:spcAft>
          <a:spcPct val="0"/>
        </a:spcAft>
        <a:buClr>
          <a:srgbClr val="0033CC"/>
        </a:buClr>
        <a:buSzPct val="110000"/>
        <a:buFont typeface="Arial" charset="0"/>
        <a:buChar char="•"/>
        <a:defRPr sz="3200" kern="1200">
          <a:solidFill>
            <a:srgbClr val="072C62"/>
          </a:solidFill>
          <a:latin typeface="Arial" panose="020B0604020202020204" pitchFamily="34" charset="0"/>
          <a:ea typeface="+mn-ea"/>
          <a:cs typeface="Arial" panose="020B0604020202020204" pitchFamily="34" charset="0"/>
        </a:defRPr>
      </a:lvl3pPr>
      <a:lvl4pPr marL="1166784" indent="-298443" algn="l" rtl="0" eaLnBrk="0" fontAlgn="base" hangingPunct="0">
        <a:spcBef>
          <a:spcPts val="400"/>
        </a:spcBef>
        <a:spcAft>
          <a:spcPct val="0"/>
        </a:spcAft>
        <a:buClr>
          <a:srgbClr val="0033CC"/>
        </a:buClr>
        <a:buSzPct val="110000"/>
        <a:buFont typeface="Arial" charset="0"/>
        <a:buChar char="•"/>
        <a:defRPr sz="3000" kern="1200">
          <a:solidFill>
            <a:srgbClr val="072C62"/>
          </a:solidFill>
          <a:latin typeface="Arial" panose="020B0604020202020204" pitchFamily="34" charset="0"/>
          <a:ea typeface="+mn-ea"/>
          <a:cs typeface="Arial" panose="020B0604020202020204" pitchFamily="34" charset="0"/>
        </a:defRPr>
      </a:lvl4pPr>
      <a:lvl5pPr marL="1431890" indent="-288918" algn="l" rtl="0" eaLnBrk="0" fontAlgn="base" hangingPunct="0">
        <a:spcBef>
          <a:spcPts val="300"/>
        </a:spcBef>
        <a:spcAft>
          <a:spcPct val="0"/>
        </a:spcAft>
        <a:buClr>
          <a:srgbClr val="0033CC"/>
        </a:buClr>
        <a:buSzPct val="110000"/>
        <a:buFont typeface="Arial" charset="0"/>
        <a:buChar char="•"/>
        <a:defRPr sz="2800" kern="1200">
          <a:solidFill>
            <a:srgbClr val="072C62"/>
          </a:solidFill>
          <a:latin typeface="Arial" panose="020B0604020202020204" pitchFamily="34" charset="0"/>
          <a:ea typeface="+mn-ea"/>
          <a:cs typeface="Arial" panose="020B0604020202020204" pitchFamily="34" charset="0"/>
        </a:defRPr>
      </a:lvl5pPr>
      <a:lvl6pPr marL="1645879" indent="-182875"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754" indent="-182875"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30" indent="-182875"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05" indent="-182875"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189" algn="l" rtl="0" eaLnBrk="1" latinLnBrk="0" hangingPunct="1">
        <a:defRPr kumimoji="0" kern="1200">
          <a:solidFill>
            <a:schemeClr val="tx1"/>
          </a:solidFill>
          <a:latin typeface="+mn-lt"/>
          <a:ea typeface="+mn-ea"/>
          <a:cs typeface="+mn-cs"/>
        </a:defRPr>
      </a:lvl2pPr>
      <a:lvl3pPr marL="914377" algn="l" rtl="0" eaLnBrk="1" latinLnBrk="0" hangingPunct="1">
        <a:defRPr kumimoji="0" kern="1200">
          <a:solidFill>
            <a:schemeClr val="tx1"/>
          </a:solidFill>
          <a:latin typeface="+mn-lt"/>
          <a:ea typeface="+mn-ea"/>
          <a:cs typeface="+mn-cs"/>
        </a:defRPr>
      </a:lvl3pPr>
      <a:lvl4pPr marL="1371566" algn="l" rtl="0" eaLnBrk="1" latinLnBrk="0" hangingPunct="1">
        <a:defRPr kumimoji="0" kern="1200">
          <a:solidFill>
            <a:schemeClr val="tx1"/>
          </a:solidFill>
          <a:latin typeface="+mn-lt"/>
          <a:ea typeface="+mn-ea"/>
          <a:cs typeface="+mn-cs"/>
        </a:defRPr>
      </a:lvl4pPr>
      <a:lvl5pPr marL="1828754" algn="l" rtl="0" eaLnBrk="1" latinLnBrk="0" hangingPunct="1">
        <a:defRPr kumimoji="0" kern="1200">
          <a:solidFill>
            <a:schemeClr val="tx1"/>
          </a:solidFill>
          <a:latin typeface="+mn-lt"/>
          <a:ea typeface="+mn-ea"/>
          <a:cs typeface="+mn-cs"/>
        </a:defRPr>
      </a:lvl5pPr>
      <a:lvl6pPr marL="2285943" algn="l" rtl="0" eaLnBrk="1" latinLnBrk="0" hangingPunct="1">
        <a:defRPr kumimoji="0" kern="1200">
          <a:solidFill>
            <a:schemeClr val="tx1"/>
          </a:solidFill>
          <a:latin typeface="+mn-lt"/>
          <a:ea typeface="+mn-ea"/>
          <a:cs typeface="+mn-cs"/>
        </a:defRPr>
      </a:lvl6pPr>
      <a:lvl7pPr marL="2743131" algn="l" rtl="0" eaLnBrk="1" latinLnBrk="0" hangingPunct="1">
        <a:defRPr kumimoji="0" kern="1200">
          <a:solidFill>
            <a:schemeClr val="tx1"/>
          </a:solidFill>
          <a:latin typeface="+mn-lt"/>
          <a:ea typeface="+mn-ea"/>
          <a:cs typeface="+mn-cs"/>
        </a:defRPr>
      </a:lvl7pPr>
      <a:lvl8pPr marL="3200320" algn="l" rtl="0" eaLnBrk="1" latinLnBrk="0" hangingPunct="1">
        <a:defRPr kumimoji="0" kern="1200">
          <a:solidFill>
            <a:schemeClr val="tx1"/>
          </a:solidFill>
          <a:latin typeface="+mn-lt"/>
          <a:ea typeface="+mn-ea"/>
          <a:cs typeface="+mn-cs"/>
        </a:defRPr>
      </a:lvl8pPr>
      <a:lvl9pPr marL="3657509"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47F0993-B821-C0CB-35BC-26FCCC1DEA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90DFD10-A5F7-D83A-361D-AFAD8B925C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40746A-EC5B-EEB0-D78E-9EC42F70970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B2F4F440-EB1B-DE81-E3FB-8C1A348FEF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137A9A2-CEDE-BAA7-355B-A492A584527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9D2021-EB9A-44B2-8634-38696C171883}" type="slidenum">
              <a:rPr lang="en-US" smtClean="0"/>
              <a:t>‹#›</a:t>
            </a:fld>
            <a:endParaRPr lang="en-US"/>
          </a:p>
        </p:txBody>
      </p:sp>
    </p:spTree>
    <p:extLst>
      <p:ext uri="{BB962C8B-B14F-4D97-AF65-F5344CB8AC3E}">
        <p14:creationId xmlns:p14="http://schemas.microsoft.com/office/powerpoint/2010/main" val="1931792103"/>
      </p:ext>
    </p:extLst>
  </p:cSld>
  <p:clrMap bg1="lt1" tx1="dk1" bg2="lt2" tx2="dk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mailto:catherine.fichten@mcgill.ca" TargetMode="External"/><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hyperlink" Target="mailto:catherine.fichten@mcgill.ca" TargetMode="Externa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2.xml"/><Relationship Id="rId5" Type="http://schemas.openxmlformats.org/officeDocument/2006/relationships/hyperlink" Target="mailto:catherine.fichten@mcgill.ca" TargetMode="Externa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3.xml"/><Relationship Id="rId5" Type="http://schemas.openxmlformats.org/officeDocument/2006/relationships/hyperlink" Target="mailto:catherine.fichten@mcgill.ca" TargetMode="External"/><Relationship Id="rId4"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slideLayout" Target="../slideLayouts/slideLayout3.xml"/><Relationship Id="rId1" Type="http://schemas.openxmlformats.org/officeDocument/2006/relationships/tags" Target="../tags/tag4.xml"/><Relationship Id="rId4" Type="http://schemas.openxmlformats.org/officeDocument/2006/relationships/hyperlink" Target="mailto:catherine.fichten@mcgill.ca" TargetMode="Externa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hyperlink" Target="mailto:catherine.fichten@mcgill.ca" TargetMode="Externa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6.xml"/><Relationship Id="rId5" Type="http://schemas.openxmlformats.org/officeDocument/2006/relationships/hyperlink" Target="mailto:catherine.fichten@mcgill.ca" TargetMode="Externa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hyperlink" Target="mailto:catherine.fichten@mcgill.ca" TargetMode="Externa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8.xml"/><Relationship Id="rId5" Type="http://schemas.openxmlformats.org/officeDocument/2006/relationships/hyperlink" Target="mailto:catherine.fichten@mcgill.ca" TargetMode="Externa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9.xml"/><Relationship Id="rId5" Type="http://schemas.openxmlformats.org/officeDocument/2006/relationships/hyperlink" Target="mailto:catherine.fichten@mcgill.ca" TargetMode="External"/><Relationship Id="rId4" Type="http://schemas.openxmlformats.org/officeDocument/2006/relationships/image" Target="../media/image12.jp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ags" Target="../tags/tag10.xml"/><Relationship Id="rId5" Type="http://schemas.openxmlformats.org/officeDocument/2006/relationships/hyperlink" Target="mailto:catherine.fichten@mcgill.ca" TargetMode="Externa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hyperlink" Target="https://shop.clevelandclinicwellness.com/collections/sleep-better/products/go-to-sleep-online" TargetMode="External"/><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hyperlink" Target="mailto:catherine.fichten@mcgill.ca" TargetMode="Externa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3.xml"/><Relationship Id="rId1" Type="http://schemas.openxmlformats.org/officeDocument/2006/relationships/tags" Target="../tags/tag12.xml"/><Relationship Id="rId4" Type="http://schemas.openxmlformats.org/officeDocument/2006/relationships/hyperlink" Target="mailto:catherine.fichten@mcgill.ca"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3.xml"/><Relationship Id="rId1" Type="http://schemas.openxmlformats.org/officeDocument/2006/relationships/tags" Target="../tags/tag13.xml"/><Relationship Id="rId6" Type="http://schemas.openxmlformats.org/officeDocument/2006/relationships/hyperlink" Target="mailto:catherine.fichten@mcgill.ca" TargetMode="External"/><Relationship Id="rId5" Type="http://schemas.openxmlformats.org/officeDocument/2006/relationships/hyperlink" Target="https://www.theglobeandmail.com/life/can-night-owls-become-early-birds/article26113963/" TargetMode="External"/><Relationship Id="rId4" Type="http://schemas.openxmlformats.org/officeDocument/2006/relationships/hyperlink" Target="https://www.ncbi.nlm.nih.gov/pubmed/12182498" TargetMode="Externa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4.xml"/><Relationship Id="rId5" Type="http://schemas.openxmlformats.org/officeDocument/2006/relationships/hyperlink" Target="mailto:catherine.fichten@mcgill.ca" TargetMode="External"/><Relationship Id="rId4" Type="http://schemas.openxmlformats.org/officeDocument/2006/relationships/hyperlink" Target="https://my.clevelandclinic.org/health/diseases/14295-delayed-sleep-phase-syndrome-dsps" TargetMode="Externa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hyperlink" Target="mailto:catherine.fichten@mcgill.ca" TargetMode="External"/><Relationship Id="rId5" Type="http://schemas.openxmlformats.org/officeDocument/2006/relationships/hyperlink" Target="https://bottomlineinc.com/health/sleep/transform-nightmares-sweet-dreams" TargetMode="Externa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video" Target="../media/media1.mp4"/><Relationship Id="rId7" Type="http://schemas.openxmlformats.org/officeDocument/2006/relationships/hyperlink" Target="mailto:catherine.fichten@mcgill.ca" TargetMode="External"/><Relationship Id="rId2" Type="http://schemas.microsoft.com/office/2007/relationships/media" Target="../media/media1.mp4"/><Relationship Id="rId1" Type="http://schemas.openxmlformats.org/officeDocument/2006/relationships/tags" Target="../tags/tag16.xml"/><Relationship Id="rId6" Type="http://schemas.openxmlformats.org/officeDocument/2006/relationships/image" Target="../media/image18.png"/><Relationship Id="rId5" Type="http://schemas.openxmlformats.org/officeDocument/2006/relationships/hyperlink" Target="http://www.macmillanhighered.com/launchpad/comerfund8e/7459816#/launchpad/item/bsi__5468B5EB__456A__448F__8ACD__14666DD7707D?mode=Preview&amp;includeDiscussion=False&amp;renderFNE=True&amp;renderIn=fne" TargetMode="External"/><Relationship Id="rId4"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sleepfoundation.org/sleep-disorders-problems/abnormal-sleep-behaviors/sleepwalking" TargetMode="Externa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hyperlink" Target="mailto:catherine.fichten@mcgill.ca" TargetMode="External"/><Relationship Id="rId4" Type="http://schemas.openxmlformats.org/officeDocument/2006/relationships/image" Target="../media/image19.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8.xml"/><Relationship Id="rId5" Type="http://schemas.openxmlformats.org/officeDocument/2006/relationships/image" Target="../media/image20.png"/><Relationship Id="rId4" Type="http://schemas.openxmlformats.org/officeDocument/2006/relationships/hyperlink" Target="https://www.mayoclinic.org/diseases-conditions/sleep-terrors/symptoms-causes/syc-20353524" TargetMode="Externa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9.xml"/><Relationship Id="rId6" Type="http://schemas.openxmlformats.org/officeDocument/2006/relationships/hyperlink" Target="mailto:catherine.fichten@mcgill.ca" TargetMode="External"/><Relationship Id="rId5" Type="http://schemas.openxmlformats.org/officeDocument/2006/relationships/image" Target="../media/image21.png"/><Relationship Id="rId4" Type="http://schemas.openxmlformats.org/officeDocument/2006/relationships/hyperlink" Target="https://www.webmd.com/sleep-disorders/guide/sleep-paralysis#1" TargetMode="Externa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ags" Target="../tags/tag20.xml"/><Relationship Id="rId5" Type="http://schemas.openxmlformats.org/officeDocument/2006/relationships/hyperlink" Target="mailto:catherine.fichten@mcgill.ca" TargetMode="External"/><Relationship Id="rId4" Type="http://schemas.openxmlformats.org/officeDocument/2006/relationships/image" Target="../media/image2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360218" y="797412"/>
            <a:ext cx="11425382" cy="2212975"/>
          </a:xfrm>
        </p:spPr>
        <p:txBody>
          <a:bodyPr>
            <a:noAutofit/>
          </a:bodyPr>
          <a:lstStyle/>
          <a:p>
            <a:pPr algn="ctr">
              <a:defRPr/>
            </a:pPr>
            <a:r>
              <a:rPr lang="en-US" sz="4400" dirty="0">
                <a:solidFill>
                  <a:srgbClr val="0033CC"/>
                </a:solidFill>
                <a:effectLst/>
              </a:rPr>
              <a:t>Sleep, Insomnia, Ghoulies and </a:t>
            </a:r>
            <a:r>
              <a:rPr lang="en-US" sz="4400">
                <a:solidFill>
                  <a:srgbClr val="0033CC"/>
                </a:solidFill>
                <a:effectLst/>
              </a:rPr>
              <a:t>Ghosties</a:t>
            </a:r>
            <a:r>
              <a:rPr lang="en-US" sz="4400" dirty="0">
                <a:solidFill>
                  <a:srgbClr val="0033CC"/>
                </a:solidFill>
                <a:effectLst/>
              </a:rPr>
              <a:t>, and Things that Go Bump in the Night</a:t>
            </a:r>
            <a:endParaRPr lang="en-US" sz="4400" b="0" dirty="0">
              <a:solidFill>
                <a:srgbClr val="0033CC"/>
              </a:solidFill>
              <a:effectLst/>
            </a:endParaRPr>
          </a:p>
        </p:txBody>
      </p:sp>
      <p:sp>
        <p:nvSpPr>
          <p:cNvPr id="4101" name="Connecteur droit 28"/>
          <p:cNvSpPr>
            <a:spLocks noChangeShapeType="1"/>
          </p:cNvSpPr>
          <p:nvPr/>
        </p:nvSpPr>
        <p:spPr bwMode="auto">
          <a:xfrm>
            <a:off x="1981200" y="2708920"/>
            <a:ext cx="8229600" cy="0"/>
          </a:xfrm>
          <a:prstGeom prst="line">
            <a:avLst/>
          </a:prstGeom>
          <a:noFill/>
          <a:ln w="19050" algn="ctr">
            <a:solidFill>
              <a:srgbClr val="0033CC"/>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11" name="Picture 2" descr="Attribution - Non Commercia l- No Derivatives 4.0 Internationa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14271" y="5601945"/>
            <a:ext cx="801064" cy="2786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object 4" descr="Logo of Dawson College">
            <a:extLst>
              <a:ext uri="{FF2B5EF4-FFF2-40B4-BE49-F238E27FC236}">
                <a16:creationId xmlns:a16="http://schemas.microsoft.com/office/drawing/2014/main" id="{63B09A1F-0D22-99C1-D055-5328982A09F9}"/>
              </a:ext>
            </a:extLst>
          </p:cNvPr>
          <p:cNvSpPr txBox="1"/>
          <p:nvPr/>
        </p:nvSpPr>
        <p:spPr>
          <a:xfrm>
            <a:off x="291830" y="3174329"/>
            <a:ext cx="11731557" cy="2577629"/>
          </a:xfrm>
          <a:prstGeom prst="rect">
            <a:avLst/>
          </a:prstGeom>
        </p:spPr>
        <p:txBody>
          <a:bodyPr vert="horz" wrap="square" lIns="0" tIns="63500" rIns="0" bIns="0" rtlCol="0">
            <a:spAutoFit/>
          </a:bodyPr>
          <a:lstStyle/>
          <a:p>
            <a:pPr marL="252095" marR="5080" indent="-3810" algn="ctr">
              <a:lnSpc>
                <a:spcPts val="4000"/>
              </a:lnSpc>
              <a:spcBef>
                <a:spcPts val="500"/>
              </a:spcBef>
            </a:pPr>
            <a:r>
              <a:rPr lang="en-US" sz="4400" spc="-5" dirty="0">
                <a:solidFill>
                  <a:srgbClr val="0033CC"/>
                </a:solidFill>
                <a:latin typeface="Arial"/>
                <a:cs typeface="Arial"/>
              </a:rPr>
              <a:t>Catherine Fichten</a:t>
            </a:r>
          </a:p>
          <a:p>
            <a:pPr marR="381635" algn="ctr">
              <a:spcBef>
                <a:spcPts val="1585"/>
              </a:spcBef>
            </a:pPr>
            <a:r>
              <a:rPr lang="en-US" sz="3200" spc="35" dirty="0">
                <a:solidFill>
                  <a:srgbClr val="0033CC"/>
                </a:solidFill>
                <a:latin typeface="Arial"/>
                <a:cs typeface="Arial"/>
              </a:rPr>
              <a:t>Dawson College Social Science Week, February, 8, 2023</a:t>
            </a:r>
          </a:p>
          <a:p>
            <a:pPr marR="381635" algn="ctr">
              <a:lnSpc>
                <a:spcPct val="100000"/>
              </a:lnSpc>
              <a:spcBef>
                <a:spcPts val="1585"/>
              </a:spcBef>
            </a:pPr>
            <a:r>
              <a:rPr lang="en-US" sz="3200" spc="35" dirty="0">
                <a:solidFill>
                  <a:srgbClr val="0033CC"/>
                </a:solidFill>
                <a:latin typeface="Arial"/>
                <a:cs typeface="Arial"/>
              </a:rPr>
              <a:t>Montreal</a:t>
            </a:r>
            <a:endParaRPr lang="en-CA" sz="3200" spc="35" dirty="0">
              <a:solidFill>
                <a:srgbClr val="0033CC"/>
              </a:solidFill>
              <a:latin typeface="Arial"/>
              <a:cs typeface="Arial"/>
            </a:endParaRPr>
          </a:p>
          <a:p>
            <a:pPr marR="381635" algn="ctr">
              <a:lnSpc>
                <a:spcPct val="100000"/>
              </a:lnSpc>
              <a:spcBef>
                <a:spcPts val="1585"/>
              </a:spcBef>
            </a:pPr>
            <a:endParaRPr sz="2600" dirty="0">
              <a:latin typeface="Arial"/>
              <a:cs typeface="Arial"/>
            </a:endParaRPr>
          </a:p>
        </p:txBody>
      </p:sp>
      <p:pic>
        <p:nvPicPr>
          <p:cNvPr id="12" name="Picture 11" descr="Logo of Dawson College">
            <a:extLst>
              <a:ext uri="{FF2B5EF4-FFF2-40B4-BE49-F238E27FC236}">
                <a16:creationId xmlns:a16="http://schemas.microsoft.com/office/drawing/2014/main" id="{32EDF248-DF6A-01D5-154F-6DCE0A50963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8579" y="5431921"/>
            <a:ext cx="567559" cy="631477"/>
          </a:xfrm>
          <a:prstGeom prst="rect">
            <a:avLst/>
          </a:prstGeom>
        </p:spPr>
      </p:pic>
      <p:pic>
        <p:nvPicPr>
          <p:cNvPr id="16" name="Picture 15" descr="Logo of Dawson College">
            <a:extLst>
              <a:ext uri="{FF2B5EF4-FFF2-40B4-BE49-F238E27FC236}">
                <a16:creationId xmlns:a16="http://schemas.microsoft.com/office/drawing/2014/main" id="{AE702045-8CF7-4009-243E-8BA33BC91B78}"/>
              </a:ext>
            </a:extLst>
          </p:cNvPr>
          <p:cNvPicPr>
            <a:picLocks noChangeAspect="1"/>
          </p:cNvPicPr>
          <p:nvPr/>
        </p:nvPicPr>
        <p:blipFill>
          <a:blip r:embed="rId5"/>
          <a:stretch>
            <a:fillRect/>
          </a:stretch>
        </p:blipFill>
        <p:spPr>
          <a:xfrm>
            <a:off x="9758505" y="5493538"/>
            <a:ext cx="1291776" cy="399835"/>
          </a:xfrm>
          <a:prstGeom prst="rect">
            <a:avLst/>
          </a:prstGeom>
        </p:spPr>
      </p:pic>
      <p:sp>
        <p:nvSpPr>
          <p:cNvPr id="3" name="TextBox 2">
            <a:extLst>
              <a:ext uri="{FF2B5EF4-FFF2-40B4-BE49-F238E27FC236}">
                <a16:creationId xmlns:a16="http://schemas.microsoft.com/office/drawing/2014/main" id="{A909235E-7D50-730B-5FA8-97375CC3E983}"/>
              </a:ext>
            </a:extLst>
          </p:cNvPr>
          <p:cNvSpPr txBox="1"/>
          <p:nvPr/>
        </p:nvSpPr>
        <p:spPr>
          <a:xfrm>
            <a:off x="360218" y="6256272"/>
            <a:ext cx="11425382" cy="461665"/>
          </a:xfrm>
          <a:prstGeom prst="rect">
            <a:avLst/>
          </a:prstGeom>
          <a:noFill/>
        </p:spPr>
        <p:txBody>
          <a:bodyPr wrap="square">
            <a:spAutoFit/>
          </a:bodyPr>
          <a:lstStyle/>
          <a:p>
            <a:pPr marL="3678238" lvl="1" indent="-182563">
              <a:buNone/>
            </a:pPr>
            <a:r>
              <a:rPr lang="en-US" sz="2400" dirty="0">
                <a:latin typeface="Arial" panose="020B0604020202020204" pitchFamily="34" charset="0"/>
                <a:hlinkClick r:id="rId6"/>
              </a:rPr>
              <a:t>catherine.fichten@mcgill.ca</a:t>
            </a:r>
            <a:r>
              <a:rPr lang="en-US" sz="2400" dirty="0">
                <a:latin typeface="Arial" panose="020B0604020202020204" pitchFamily="34" charset="0"/>
              </a:rPr>
              <a:t> </a:t>
            </a:r>
            <a:endParaRPr lang="en-US" dirty="0"/>
          </a:p>
        </p:txBody>
      </p:sp>
    </p:spTree>
    <p:extLst>
      <p:ext uri="{BB962C8B-B14F-4D97-AF65-F5344CB8AC3E}">
        <p14:creationId xmlns:p14="http://schemas.microsoft.com/office/powerpoint/2010/main" val="6255831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Content Placeholder 2"/>
          <p:cNvSpPr>
            <a:spLocks noGrp="1"/>
          </p:cNvSpPr>
          <p:nvPr>
            <p:ph sz="quarter" idx="1"/>
          </p:nvPr>
        </p:nvSpPr>
        <p:spPr>
          <a:xfrm>
            <a:off x="1703512" y="1052736"/>
            <a:ext cx="8820472" cy="5256584"/>
          </a:xfrm>
        </p:spPr>
        <p:txBody>
          <a:bodyPr/>
          <a:lstStyle/>
          <a:p>
            <a:pPr marL="274637" lvl="1" indent="0">
              <a:spcBef>
                <a:spcPts val="300"/>
              </a:spcBef>
              <a:spcAft>
                <a:spcPts val="300"/>
              </a:spcAft>
              <a:buNone/>
            </a:pPr>
            <a:r>
              <a:rPr lang="en-US" altLang="en-US">
                <a:latin typeface="Arial" charset="0"/>
                <a:cs typeface="Arial" charset="0"/>
              </a:rPr>
              <a:t> </a:t>
            </a:r>
            <a:endParaRPr lang="en-US" altLang="en-US" baseline="30000" dirty="0">
              <a:latin typeface="Arial" charset="0"/>
              <a:cs typeface="Arial" charset="0"/>
            </a:endParaRPr>
          </a:p>
          <a:p>
            <a:pPr marL="0" indent="0">
              <a:buNone/>
            </a:pPr>
            <a:endParaRPr lang="en-US" altLang="en-US" sz="3200" dirty="0">
              <a:latin typeface="Arial" charset="0"/>
              <a:cs typeface="Arial" charset="0"/>
            </a:endParaRPr>
          </a:p>
        </p:txBody>
      </p:sp>
      <p:sp>
        <p:nvSpPr>
          <p:cNvPr id="9220" name="Slide Number Placeholder 3"/>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ahoma" pitchFamily="34" charset="0"/>
                <a:cs typeface="Arial" charset="0"/>
              </a:defRPr>
            </a:lvl1pPr>
            <a:lvl2pPr marL="742950" indent="-285750">
              <a:defRPr sz="2400">
                <a:solidFill>
                  <a:schemeClr val="tx1"/>
                </a:solidFill>
                <a:latin typeface="Tahoma" pitchFamily="34" charset="0"/>
                <a:cs typeface="Arial" charset="0"/>
              </a:defRPr>
            </a:lvl2pPr>
            <a:lvl3pPr marL="1143000" indent="-228600">
              <a:defRPr sz="2400">
                <a:solidFill>
                  <a:schemeClr val="tx1"/>
                </a:solidFill>
                <a:latin typeface="Tahoma" pitchFamily="34" charset="0"/>
                <a:cs typeface="Arial" charset="0"/>
              </a:defRPr>
            </a:lvl3pPr>
            <a:lvl4pPr marL="1600200" indent="-228600">
              <a:defRPr sz="2400">
                <a:solidFill>
                  <a:schemeClr val="tx1"/>
                </a:solidFill>
                <a:latin typeface="Tahoma" pitchFamily="34" charset="0"/>
                <a:cs typeface="Arial" charset="0"/>
              </a:defRPr>
            </a:lvl4pPr>
            <a:lvl5pPr marL="2057400" indent="-228600">
              <a:defRPr sz="2400">
                <a:solidFill>
                  <a:schemeClr val="tx1"/>
                </a:solidFill>
                <a:latin typeface="Tahoma" pitchFamily="34" charset="0"/>
                <a:cs typeface="Arial" charset="0"/>
              </a:defRPr>
            </a:lvl5pPr>
            <a:lvl6pPr marL="2514600" indent="-228600" eaLnBrk="0" fontAlgn="base" hangingPunct="0">
              <a:spcBef>
                <a:spcPct val="0"/>
              </a:spcBef>
              <a:spcAft>
                <a:spcPct val="0"/>
              </a:spcAft>
              <a:defRPr sz="2400">
                <a:solidFill>
                  <a:schemeClr val="tx1"/>
                </a:solidFill>
                <a:latin typeface="Tahoma" pitchFamily="34" charset="0"/>
                <a:cs typeface="Arial" charset="0"/>
              </a:defRPr>
            </a:lvl6pPr>
            <a:lvl7pPr marL="2971800" indent="-228600" eaLnBrk="0" fontAlgn="base" hangingPunct="0">
              <a:spcBef>
                <a:spcPct val="0"/>
              </a:spcBef>
              <a:spcAft>
                <a:spcPct val="0"/>
              </a:spcAft>
              <a:defRPr sz="2400">
                <a:solidFill>
                  <a:schemeClr val="tx1"/>
                </a:solidFill>
                <a:latin typeface="Tahoma" pitchFamily="34" charset="0"/>
                <a:cs typeface="Arial" charset="0"/>
              </a:defRPr>
            </a:lvl7pPr>
            <a:lvl8pPr marL="3429000" indent="-228600" eaLnBrk="0" fontAlgn="base" hangingPunct="0">
              <a:spcBef>
                <a:spcPct val="0"/>
              </a:spcBef>
              <a:spcAft>
                <a:spcPct val="0"/>
              </a:spcAft>
              <a:defRPr sz="2400">
                <a:solidFill>
                  <a:schemeClr val="tx1"/>
                </a:solidFill>
                <a:latin typeface="Tahoma" pitchFamily="34" charset="0"/>
                <a:cs typeface="Arial" charset="0"/>
              </a:defRPr>
            </a:lvl8pPr>
            <a:lvl9pPr marL="3886200" indent="-228600" eaLnBrk="0" fontAlgn="base" hangingPunct="0">
              <a:spcBef>
                <a:spcPct val="0"/>
              </a:spcBef>
              <a:spcAft>
                <a:spcPct val="0"/>
              </a:spcAft>
              <a:defRPr sz="2400">
                <a:solidFill>
                  <a:schemeClr val="tx1"/>
                </a:solidFill>
                <a:latin typeface="Tahoma" pitchFamily="34" charset="0"/>
                <a:cs typeface="Arial" charset="0"/>
              </a:defRPr>
            </a:lvl9pPr>
          </a:lstStyle>
          <a:p>
            <a:fld id="{8F8F8B03-436C-4694-876F-0660F5DD90A0}" type="slidenum">
              <a:rPr lang="fr-FR" altLang="fr-FR" sz="1400">
                <a:solidFill>
                  <a:srgbClr val="0033CC"/>
                </a:solidFill>
                <a:latin typeface="Arial" charset="0"/>
              </a:rPr>
              <a:pPr/>
              <a:t>2</a:t>
            </a:fld>
            <a:endParaRPr lang="fr-FR" altLang="fr-FR" sz="1400">
              <a:solidFill>
                <a:srgbClr val="0033CC"/>
              </a:solidFill>
              <a:latin typeface="Arial" charset="0"/>
            </a:endParaRPr>
          </a:p>
        </p:txBody>
      </p:sp>
      <p:sp>
        <p:nvSpPr>
          <p:cNvPr id="8" name="Title 1"/>
          <p:cNvSpPr>
            <a:spLocks noGrp="1"/>
          </p:cNvSpPr>
          <p:nvPr>
            <p:ph type="title"/>
          </p:nvPr>
        </p:nvSpPr>
        <p:spPr>
          <a:xfrm>
            <a:off x="1944689" y="332657"/>
            <a:ext cx="8302625" cy="684213"/>
          </a:xfrm>
        </p:spPr>
        <p:txBody>
          <a:bodyPr/>
          <a:lstStyle/>
          <a:p>
            <a:pPr>
              <a:defRPr/>
            </a:pPr>
            <a:r>
              <a:rPr lang="en-US" altLang="en-US" dirty="0">
                <a:effectLst/>
              </a:rPr>
              <a:t> Learning Objectives</a:t>
            </a:r>
            <a:endParaRPr lang="en-US" noProof="0" dirty="0">
              <a:effectLst/>
            </a:endParaRPr>
          </a:p>
        </p:txBody>
      </p:sp>
      <p:sp>
        <p:nvSpPr>
          <p:cNvPr id="7" name="Content Placeholder 2"/>
          <p:cNvSpPr txBox="1">
            <a:spLocks/>
          </p:cNvSpPr>
          <p:nvPr/>
        </p:nvSpPr>
        <p:spPr bwMode="auto">
          <a:xfrm>
            <a:off x="538480" y="1135328"/>
            <a:ext cx="8229600" cy="488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61950" indent="-361950" algn="l" rtl="0" eaLnBrk="0" fontAlgn="base" hangingPunct="0">
              <a:spcBef>
                <a:spcPts val="600"/>
              </a:spcBef>
              <a:spcAft>
                <a:spcPct val="0"/>
              </a:spcAft>
              <a:buClr>
                <a:srgbClr val="0033CC"/>
              </a:buClr>
              <a:buSzPct val="110000"/>
              <a:buFont typeface="Arial" charset="0"/>
              <a:buChar char="•"/>
              <a:defRPr sz="3600" kern="1200">
                <a:solidFill>
                  <a:srgbClr val="072C62"/>
                </a:solidFill>
                <a:latin typeface="Arial" panose="020B0604020202020204" pitchFamily="34" charset="0"/>
                <a:ea typeface="+mn-ea"/>
                <a:cs typeface="Arial" panose="020B0604020202020204" pitchFamily="34" charset="0"/>
              </a:defRPr>
            </a:lvl1pPr>
            <a:lvl2pPr marL="628650" indent="-354013" algn="l" rtl="0" eaLnBrk="0" fontAlgn="base" hangingPunct="0">
              <a:spcBef>
                <a:spcPts val="500"/>
              </a:spcBef>
              <a:spcAft>
                <a:spcPct val="0"/>
              </a:spcAft>
              <a:buClr>
                <a:srgbClr val="0033CC"/>
              </a:buClr>
              <a:buSzPct val="110000"/>
              <a:buFont typeface="Arial" charset="0"/>
              <a:buChar char="•"/>
              <a:defRPr sz="3200" kern="1200">
                <a:solidFill>
                  <a:srgbClr val="072C62"/>
                </a:solidFill>
                <a:latin typeface="Arial" panose="020B0604020202020204" pitchFamily="34" charset="0"/>
                <a:ea typeface="+mn-ea"/>
                <a:cs typeface="Arial" panose="020B0604020202020204" pitchFamily="34" charset="0"/>
              </a:defRPr>
            </a:lvl2pPr>
            <a:lvl3pPr marL="895350" indent="-301625" algn="l" rtl="0" eaLnBrk="0" fontAlgn="base" hangingPunct="0">
              <a:spcBef>
                <a:spcPts val="500"/>
              </a:spcBef>
              <a:spcAft>
                <a:spcPct val="0"/>
              </a:spcAft>
              <a:buClr>
                <a:srgbClr val="0033CC"/>
              </a:buClr>
              <a:buSzPct val="110000"/>
              <a:buFont typeface="Arial" charset="0"/>
              <a:buChar char="•"/>
              <a:defRPr sz="2800" kern="1200">
                <a:solidFill>
                  <a:srgbClr val="072C62"/>
                </a:solidFill>
                <a:latin typeface="Arial" panose="020B0604020202020204" pitchFamily="34" charset="0"/>
                <a:ea typeface="+mn-ea"/>
                <a:cs typeface="Arial" panose="020B0604020202020204" pitchFamily="34" charset="0"/>
              </a:defRPr>
            </a:lvl3pPr>
            <a:lvl4pPr marL="1162050" indent="-293688" algn="l" rtl="0" eaLnBrk="0" fontAlgn="base" hangingPunct="0">
              <a:spcBef>
                <a:spcPts val="400"/>
              </a:spcBef>
              <a:spcAft>
                <a:spcPct val="0"/>
              </a:spcAft>
              <a:buClr>
                <a:srgbClr val="0033CC"/>
              </a:buClr>
              <a:buSzPct val="110000"/>
              <a:buFont typeface="Arial" charset="0"/>
              <a:buChar char="•"/>
              <a:defRPr sz="2400" kern="1200">
                <a:solidFill>
                  <a:srgbClr val="072C62"/>
                </a:solidFill>
                <a:latin typeface="Arial" panose="020B0604020202020204" pitchFamily="34" charset="0"/>
                <a:ea typeface="+mn-ea"/>
                <a:cs typeface="Arial" panose="020B0604020202020204" pitchFamily="34" charset="0"/>
              </a:defRPr>
            </a:lvl4pPr>
            <a:lvl5pPr marL="1438275" indent="-295275" algn="l" rtl="0" eaLnBrk="0" fontAlgn="base" hangingPunct="0">
              <a:spcBef>
                <a:spcPts val="300"/>
              </a:spcBef>
              <a:spcAft>
                <a:spcPct val="0"/>
              </a:spcAft>
              <a:buClr>
                <a:srgbClr val="0033CC"/>
              </a:buClr>
              <a:buSzPct val="110000"/>
              <a:buFont typeface="Arial" charset="0"/>
              <a:buChar char="•"/>
              <a:defRPr sz="2000" kern="1200">
                <a:solidFill>
                  <a:srgbClr val="072C62"/>
                </a:solidFill>
                <a:latin typeface="Arial" panose="020B0604020202020204" pitchFamily="34" charset="0"/>
                <a:ea typeface="+mn-ea"/>
                <a:cs typeface="Arial" panose="020B0604020202020204" pitchFamily="34" charset="0"/>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r>
              <a:rPr lang="en-US" dirty="0"/>
              <a:t>Understanding </a:t>
            </a:r>
          </a:p>
          <a:p>
            <a:pPr lvl="1"/>
            <a:r>
              <a:rPr lang="en-US" dirty="0"/>
              <a:t>Sleep</a:t>
            </a:r>
          </a:p>
          <a:p>
            <a:pPr lvl="1"/>
            <a:r>
              <a:rPr lang="en-US" dirty="0"/>
              <a:t>Insomnia</a:t>
            </a:r>
          </a:p>
          <a:p>
            <a:pPr lvl="1"/>
            <a:r>
              <a:rPr lang="en-US" dirty="0"/>
              <a:t>Delayed/advanced sleep phase </a:t>
            </a:r>
          </a:p>
          <a:p>
            <a:pPr lvl="1"/>
            <a:r>
              <a:rPr lang="en-US" dirty="0"/>
              <a:t>Nightmares</a:t>
            </a:r>
          </a:p>
          <a:p>
            <a:r>
              <a:rPr lang="en-US" dirty="0"/>
              <a:t>Understanding parasomnias</a:t>
            </a:r>
          </a:p>
          <a:p>
            <a:pPr lvl="1"/>
            <a:r>
              <a:rPr lang="en-US" dirty="0"/>
              <a:t>Sleepwalking</a:t>
            </a:r>
          </a:p>
          <a:p>
            <a:pPr lvl="1"/>
            <a:r>
              <a:rPr lang="en-US" dirty="0"/>
              <a:t>Sleep paralysis</a:t>
            </a:r>
          </a:p>
          <a:p>
            <a:pPr lvl="1"/>
            <a:r>
              <a:rPr lang="en-US" dirty="0"/>
              <a:t>Night terrors</a:t>
            </a:r>
          </a:p>
          <a:p>
            <a:pPr marL="4572000" lvl="1" indent="0">
              <a:buNone/>
            </a:pPr>
            <a:r>
              <a:rPr lang="en-US" sz="1800" dirty="0">
                <a:latin typeface="Arial" panose="020B0604020202020204" pitchFamily="34" charset="0"/>
                <a:hlinkClick r:id="rId4"/>
              </a:rPr>
              <a:t>catherine.fichten@mcgill.ca</a:t>
            </a:r>
            <a:r>
              <a:rPr lang="en-US" sz="1800" dirty="0">
                <a:latin typeface="Arial" panose="020B0604020202020204" pitchFamily="34" charset="0"/>
              </a:rPr>
              <a:t> </a:t>
            </a:r>
            <a:endParaRPr lang="en-US" dirty="0"/>
          </a:p>
        </p:txBody>
      </p:sp>
    </p:spTree>
    <p:custDataLst>
      <p:tags r:id="rId1"/>
    </p:custDataLst>
    <p:extLst>
      <p:ext uri="{BB962C8B-B14F-4D97-AF65-F5344CB8AC3E}">
        <p14:creationId xmlns:p14="http://schemas.microsoft.com/office/powerpoint/2010/main" val="2703922864"/>
      </p:ext>
    </p:extLst>
  </p:cSld>
  <p:clrMapOvr>
    <a:masterClrMapping/>
  </p:clrMapOvr>
  <mc:AlternateContent xmlns:mc="http://schemas.openxmlformats.org/markup-compatibility/2006" xmlns:p14="http://schemas.microsoft.com/office/powerpoint/2010/main">
    <mc:Choice Requires="p14">
      <p:transition spd="slow" p14:dur="2000" advTm="20792"/>
    </mc:Choice>
    <mc:Fallback xmlns="">
      <p:transition spd="slow" advTm="20792"/>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6"/>
          <p:cNvSpPr>
            <a:spLocks noGrp="1" noChangeArrowheads="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ill Sans MT" panose="020B0502020104020203" pitchFamily="34" charset="0"/>
              </a:defRPr>
            </a:lvl1pPr>
            <a:lvl2pPr marL="742950" indent="-285750">
              <a:defRPr sz="2400">
                <a:solidFill>
                  <a:schemeClr val="tx1"/>
                </a:solidFill>
                <a:latin typeface="Gill Sans MT" panose="020B0502020104020203" pitchFamily="34" charset="0"/>
              </a:defRPr>
            </a:lvl2pPr>
            <a:lvl3pPr marL="1143000" indent="-228600">
              <a:defRPr sz="2400">
                <a:solidFill>
                  <a:schemeClr val="tx1"/>
                </a:solidFill>
                <a:latin typeface="Gill Sans MT" panose="020B0502020104020203" pitchFamily="34" charset="0"/>
              </a:defRPr>
            </a:lvl3pPr>
            <a:lvl4pPr marL="1600200" indent="-228600">
              <a:defRPr sz="2400">
                <a:solidFill>
                  <a:schemeClr val="tx1"/>
                </a:solidFill>
                <a:latin typeface="Gill Sans MT" panose="020B0502020104020203" pitchFamily="34" charset="0"/>
              </a:defRPr>
            </a:lvl4pPr>
            <a:lvl5pPr marL="2057400" indent="-228600">
              <a:defRPr sz="2400">
                <a:solidFill>
                  <a:schemeClr val="tx1"/>
                </a:solidFill>
                <a:latin typeface="Gill Sans MT" panose="020B0502020104020203" pitchFamily="34" charset="0"/>
              </a:defRPr>
            </a:lvl5pPr>
            <a:lvl6pPr marL="2514600" indent="-228600" eaLnBrk="0" fontAlgn="base" hangingPunct="0">
              <a:spcBef>
                <a:spcPct val="0"/>
              </a:spcBef>
              <a:spcAft>
                <a:spcPct val="0"/>
              </a:spcAft>
              <a:defRPr sz="2400">
                <a:solidFill>
                  <a:schemeClr val="tx1"/>
                </a:solidFill>
                <a:latin typeface="Gill Sans MT" panose="020B0502020104020203" pitchFamily="34" charset="0"/>
              </a:defRPr>
            </a:lvl6pPr>
            <a:lvl7pPr marL="2971800" indent="-228600" eaLnBrk="0" fontAlgn="base" hangingPunct="0">
              <a:spcBef>
                <a:spcPct val="0"/>
              </a:spcBef>
              <a:spcAft>
                <a:spcPct val="0"/>
              </a:spcAft>
              <a:defRPr sz="2400">
                <a:solidFill>
                  <a:schemeClr val="tx1"/>
                </a:solidFill>
                <a:latin typeface="Gill Sans MT" panose="020B0502020104020203" pitchFamily="34" charset="0"/>
              </a:defRPr>
            </a:lvl7pPr>
            <a:lvl8pPr marL="3429000" indent="-228600" eaLnBrk="0" fontAlgn="base" hangingPunct="0">
              <a:spcBef>
                <a:spcPct val="0"/>
              </a:spcBef>
              <a:spcAft>
                <a:spcPct val="0"/>
              </a:spcAft>
              <a:defRPr sz="2400">
                <a:solidFill>
                  <a:schemeClr val="tx1"/>
                </a:solidFill>
                <a:latin typeface="Gill Sans MT" panose="020B0502020104020203" pitchFamily="34" charset="0"/>
              </a:defRPr>
            </a:lvl8pPr>
            <a:lvl9pPr marL="3886200" indent="-228600" eaLnBrk="0" fontAlgn="base" hangingPunct="0">
              <a:spcBef>
                <a:spcPct val="0"/>
              </a:spcBef>
              <a:spcAft>
                <a:spcPct val="0"/>
              </a:spcAft>
              <a:defRPr sz="2400">
                <a:solidFill>
                  <a:schemeClr val="tx1"/>
                </a:solidFill>
                <a:latin typeface="Gill Sans MT" panose="020B0502020104020203" pitchFamily="34" charset="0"/>
              </a:defRPr>
            </a:lvl9pPr>
          </a:lstStyle>
          <a:p>
            <a:fld id="{121BC8D6-8D61-4097-921D-452FDBC8E35B}" type="slidenum">
              <a:rPr lang="en-US" altLang="en-US" sz="1400">
                <a:latin typeface="Times New Roman" panose="02020603050405020304" pitchFamily="18" charset="0"/>
              </a:rPr>
              <a:pPr/>
              <a:t>3</a:t>
            </a:fld>
            <a:endParaRPr lang="en-US" altLang="en-US" sz="1400">
              <a:latin typeface="Times New Roman" panose="02020603050405020304" pitchFamily="18" charset="0"/>
            </a:endParaRPr>
          </a:p>
        </p:txBody>
      </p:sp>
      <p:sp>
        <p:nvSpPr>
          <p:cNvPr id="12292" name="Text Box 7"/>
          <p:cNvSpPr txBox="1">
            <a:spLocks noChangeArrowheads="1"/>
          </p:cNvSpPr>
          <p:nvPr/>
        </p:nvSpPr>
        <p:spPr bwMode="auto">
          <a:xfrm>
            <a:off x="1852613" y="2665413"/>
            <a:ext cx="8305800" cy="818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912813" indent="-455613">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lnSpc>
                <a:spcPct val="170000"/>
              </a:lnSpc>
              <a:spcBef>
                <a:spcPct val="0"/>
              </a:spcBef>
              <a:buFontTx/>
              <a:buNone/>
            </a:pPr>
            <a:r>
              <a:rPr lang="en-US" altLang="en-US">
                <a:latin typeface="Gill Sans MT" panose="020B0502020104020203" pitchFamily="34" charset="0"/>
              </a:rPr>
              <a:t>(kitten)</a:t>
            </a:r>
          </a:p>
        </p:txBody>
      </p:sp>
      <p:pic>
        <p:nvPicPr>
          <p:cNvPr id="12293" name="Picture 4" descr="sleeping cat. Copyright is https://dergneaulespinceaux.wordpress.com/2013/04/13/variation-sur-le-cha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35680" y="1624885"/>
            <a:ext cx="5559624" cy="417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E0257AE9-AD14-D84D-4B19-976D8F983BC6}"/>
              </a:ext>
            </a:extLst>
          </p:cNvPr>
          <p:cNvSpPr txBox="1"/>
          <p:nvPr/>
        </p:nvSpPr>
        <p:spPr>
          <a:xfrm>
            <a:off x="582860" y="6277278"/>
            <a:ext cx="10826819" cy="461665"/>
          </a:xfrm>
          <a:prstGeom prst="rect">
            <a:avLst/>
          </a:prstGeom>
          <a:noFill/>
        </p:spPr>
        <p:txBody>
          <a:bodyPr wrap="square">
            <a:spAutoFit/>
          </a:bodyPr>
          <a:lstStyle/>
          <a:p>
            <a:pPr marL="3941763" lvl="1">
              <a:buNone/>
            </a:pPr>
            <a:r>
              <a:rPr lang="en-US" sz="2400" dirty="0">
                <a:latin typeface="Arial" panose="020B0604020202020204" pitchFamily="34" charset="0"/>
                <a:hlinkClick r:id="rId5"/>
              </a:rPr>
              <a:t>catherine.fichten@mcgill.ca</a:t>
            </a:r>
            <a:r>
              <a:rPr lang="en-US" sz="2400" dirty="0">
                <a:latin typeface="Arial" panose="020B0604020202020204" pitchFamily="34" charset="0"/>
              </a:rPr>
              <a:t> </a:t>
            </a:r>
            <a:endParaRPr lang="en-US" dirty="0"/>
          </a:p>
        </p:txBody>
      </p:sp>
    </p:spTree>
    <p:custDataLst>
      <p:tags r:id="rId1"/>
    </p:custDataLst>
    <p:extLst>
      <p:ext uri="{BB962C8B-B14F-4D97-AF65-F5344CB8AC3E}">
        <p14:creationId xmlns:p14="http://schemas.microsoft.com/office/powerpoint/2010/main" val="37083107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6"/>
          <p:cNvSpPr>
            <a:spLocks noGrp="1" noChangeArrowheads="1"/>
          </p:cNvSpPr>
          <p:nvPr>
            <p:ph type="sldNum" sz="quarter" idx="12"/>
          </p:nvPr>
        </p:nvSpPr>
        <p:spPr>
          <a:xfrm>
            <a:off x="11102340" y="6342062"/>
            <a:ext cx="514350" cy="2698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Gill Sans MT" panose="020B0502020104020203" pitchFamily="34" charset="0"/>
              </a:defRPr>
            </a:lvl1pPr>
            <a:lvl2pPr marL="742950" indent="-285750">
              <a:defRPr sz="2400">
                <a:solidFill>
                  <a:schemeClr val="tx1"/>
                </a:solidFill>
                <a:latin typeface="Gill Sans MT" panose="020B0502020104020203" pitchFamily="34" charset="0"/>
              </a:defRPr>
            </a:lvl2pPr>
            <a:lvl3pPr marL="1143000" indent="-228600">
              <a:defRPr sz="2400">
                <a:solidFill>
                  <a:schemeClr val="tx1"/>
                </a:solidFill>
                <a:latin typeface="Gill Sans MT" panose="020B0502020104020203" pitchFamily="34" charset="0"/>
              </a:defRPr>
            </a:lvl3pPr>
            <a:lvl4pPr marL="1600200" indent="-228600">
              <a:defRPr sz="2400">
                <a:solidFill>
                  <a:schemeClr val="tx1"/>
                </a:solidFill>
                <a:latin typeface="Gill Sans MT" panose="020B0502020104020203" pitchFamily="34" charset="0"/>
              </a:defRPr>
            </a:lvl4pPr>
            <a:lvl5pPr marL="2057400" indent="-228600">
              <a:defRPr sz="2400">
                <a:solidFill>
                  <a:schemeClr val="tx1"/>
                </a:solidFill>
                <a:latin typeface="Gill Sans MT" panose="020B0502020104020203" pitchFamily="34" charset="0"/>
              </a:defRPr>
            </a:lvl5pPr>
            <a:lvl6pPr marL="2514600" indent="-228600" eaLnBrk="0" fontAlgn="base" hangingPunct="0">
              <a:spcBef>
                <a:spcPct val="0"/>
              </a:spcBef>
              <a:spcAft>
                <a:spcPct val="0"/>
              </a:spcAft>
              <a:defRPr sz="2400">
                <a:solidFill>
                  <a:schemeClr val="tx1"/>
                </a:solidFill>
                <a:latin typeface="Gill Sans MT" panose="020B0502020104020203" pitchFamily="34" charset="0"/>
              </a:defRPr>
            </a:lvl6pPr>
            <a:lvl7pPr marL="2971800" indent="-228600" eaLnBrk="0" fontAlgn="base" hangingPunct="0">
              <a:spcBef>
                <a:spcPct val="0"/>
              </a:spcBef>
              <a:spcAft>
                <a:spcPct val="0"/>
              </a:spcAft>
              <a:defRPr sz="2400">
                <a:solidFill>
                  <a:schemeClr val="tx1"/>
                </a:solidFill>
                <a:latin typeface="Gill Sans MT" panose="020B0502020104020203" pitchFamily="34" charset="0"/>
              </a:defRPr>
            </a:lvl7pPr>
            <a:lvl8pPr marL="3429000" indent="-228600" eaLnBrk="0" fontAlgn="base" hangingPunct="0">
              <a:spcBef>
                <a:spcPct val="0"/>
              </a:spcBef>
              <a:spcAft>
                <a:spcPct val="0"/>
              </a:spcAft>
              <a:defRPr sz="2400">
                <a:solidFill>
                  <a:schemeClr val="tx1"/>
                </a:solidFill>
                <a:latin typeface="Gill Sans MT" panose="020B0502020104020203" pitchFamily="34" charset="0"/>
              </a:defRPr>
            </a:lvl8pPr>
            <a:lvl9pPr marL="3886200" indent="-228600" eaLnBrk="0" fontAlgn="base" hangingPunct="0">
              <a:spcBef>
                <a:spcPct val="0"/>
              </a:spcBef>
              <a:spcAft>
                <a:spcPct val="0"/>
              </a:spcAft>
              <a:defRPr sz="2400">
                <a:solidFill>
                  <a:schemeClr val="tx1"/>
                </a:solidFill>
                <a:latin typeface="Gill Sans MT" panose="020B0502020104020203" pitchFamily="34" charset="0"/>
              </a:defRPr>
            </a:lvl9pPr>
          </a:lstStyle>
          <a:p>
            <a:fld id="{5C5506EE-7240-4462-8AC7-92726DACAA92}" type="slidenum">
              <a:rPr lang="en-US" altLang="en-US" sz="1400">
                <a:solidFill>
                  <a:srgbClr val="3333FF"/>
                </a:solidFill>
                <a:latin typeface="Arial" panose="020B0604020202020204" pitchFamily="34" charset="0"/>
                <a:cs typeface="Arial" panose="020B0604020202020204" pitchFamily="34" charset="0"/>
              </a:rPr>
              <a:pPr/>
              <a:t>4</a:t>
            </a:fld>
            <a:endParaRPr lang="en-US" altLang="en-US" sz="1400">
              <a:solidFill>
                <a:srgbClr val="3333FF"/>
              </a:solidFill>
              <a:latin typeface="Arial" panose="020B0604020202020204" pitchFamily="34" charset="0"/>
              <a:cs typeface="Arial" panose="020B0604020202020204" pitchFamily="34" charset="0"/>
            </a:endParaRPr>
          </a:p>
        </p:txBody>
      </p:sp>
      <p:sp>
        <p:nvSpPr>
          <p:cNvPr id="20483" name="Slide Number Placeholder 3"/>
          <p:cNvSpPr txBox="1">
            <a:spLocks noGrp="1"/>
          </p:cNvSpPr>
          <p:nvPr/>
        </p:nvSpPr>
        <p:spPr bwMode="auto">
          <a:xfrm>
            <a:off x="8077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endParaRPr lang="en-US" altLang="en-US" sz="1400"/>
          </a:p>
        </p:txBody>
      </p:sp>
      <p:sp>
        <p:nvSpPr>
          <p:cNvPr id="20484" name="Text Box 7"/>
          <p:cNvSpPr txBox="1">
            <a:spLocks noChangeArrowheads="1"/>
          </p:cNvSpPr>
          <p:nvPr/>
        </p:nvSpPr>
        <p:spPr bwMode="auto">
          <a:xfrm>
            <a:off x="509176" y="1352674"/>
            <a:ext cx="11543394" cy="4755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912813" indent="-455613">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355600" indent="-355600">
              <a:spcBef>
                <a:spcPts val="0"/>
              </a:spcBef>
              <a:spcAft>
                <a:spcPts val="600"/>
              </a:spcAft>
              <a:buClr>
                <a:srgbClr val="0033CC"/>
              </a:buClr>
              <a:buSzPct val="110000"/>
              <a:buFont typeface="Arial" charset="0"/>
              <a:buChar char="•"/>
            </a:pPr>
            <a:r>
              <a:rPr lang="en-US" altLang="en-US" sz="3600" dirty="0">
                <a:solidFill>
                  <a:srgbClr val="072C62"/>
                </a:solidFill>
                <a:latin typeface="Arial" panose="020B0604020202020204" pitchFamily="34" charset="0"/>
                <a:cs typeface="Arial" panose="020B0604020202020204" pitchFamily="34" charset="0"/>
              </a:rPr>
              <a:t>Regulated by 2 opposing systems</a:t>
            </a:r>
          </a:p>
          <a:p>
            <a:pPr marL="812800" lvl="3" indent="-355600">
              <a:spcBef>
                <a:spcPts val="0"/>
              </a:spcBef>
              <a:spcAft>
                <a:spcPts val="600"/>
              </a:spcAft>
              <a:buClr>
                <a:srgbClr val="0033CC"/>
              </a:buClr>
              <a:buSzPct val="110000"/>
              <a:buFont typeface="Arial" charset="0"/>
              <a:buChar char="•"/>
            </a:pPr>
            <a:r>
              <a:rPr lang="en-US" altLang="en-US" sz="3200" dirty="0">
                <a:solidFill>
                  <a:srgbClr val="072C62"/>
                </a:solidFill>
                <a:latin typeface="Arial" panose="020B0604020202020204" pitchFamily="34" charset="0"/>
                <a:cs typeface="Arial" panose="020B0604020202020204" pitchFamily="34" charset="0"/>
              </a:rPr>
              <a:t>Homeostasis (sleep drive)</a:t>
            </a:r>
          </a:p>
          <a:p>
            <a:pPr marL="812800" lvl="5" indent="-355600">
              <a:spcBef>
                <a:spcPts val="0"/>
              </a:spcBef>
              <a:spcAft>
                <a:spcPts val="600"/>
              </a:spcAft>
              <a:buClr>
                <a:srgbClr val="0033CC"/>
              </a:buClr>
              <a:buSzPct val="110000"/>
              <a:buFont typeface="Arial" charset="0"/>
              <a:buChar char="•"/>
            </a:pPr>
            <a:r>
              <a:rPr lang="en-US" altLang="en-US" sz="3200" dirty="0">
                <a:solidFill>
                  <a:srgbClr val="072C62"/>
                </a:solidFill>
                <a:latin typeface="Arial" panose="020B0604020202020204" pitchFamily="34" charset="0"/>
                <a:cs typeface="Arial" panose="020B0604020202020204" pitchFamily="34" charset="0"/>
              </a:rPr>
              <a:t>Longer time since sleep, the sleepier</a:t>
            </a:r>
          </a:p>
          <a:p>
            <a:pPr marL="355600" lvl="2" indent="-355600">
              <a:spcBef>
                <a:spcPts val="0"/>
              </a:spcBef>
              <a:spcAft>
                <a:spcPts val="600"/>
              </a:spcAft>
              <a:buClr>
                <a:srgbClr val="0033CC"/>
              </a:buClr>
              <a:buSzPct val="110000"/>
              <a:buFont typeface="Arial" charset="0"/>
              <a:buChar char="•"/>
            </a:pPr>
            <a:r>
              <a:rPr lang="en-US" altLang="en-US" sz="3200" dirty="0">
                <a:solidFill>
                  <a:srgbClr val="072C62"/>
                </a:solidFill>
                <a:latin typeface="Arial" panose="020B0604020202020204" pitchFamily="34" charset="0"/>
                <a:cs typeface="Arial" panose="020B0604020202020204" pitchFamily="34" charset="0"/>
              </a:rPr>
              <a:t>Circadian rhythm (alerting force)</a:t>
            </a:r>
          </a:p>
          <a:p>
            <a:pPr marL="812800" lvl="3" indent="-355600">
              <a:spcBef>
                <a:spcPts val="0"/>
              </a:spcBef>
              <a:spcAft>
                <a:spcPts val="600"/>
              </a:spcAft>
              <a:buClr>
                <a:srgbClr val="0033CC"/>
              </a:buClr>
              <a:buSzPct val="110000"/>
              <a:buFont typeface="Arial" charset="0"/>
              <a:buChar char="•"/>
            </a:pPr>
            <a:r>
              <a:rPr lang="en-US" altLang="en-US" sz="3200" dirty="0">
                <a:solidFill>
                  <a:srgbClr val="072C62"/>
                </a:solidFill>
                <a:latin typeface="Arial" panose="020B0604020202020204" pitchFamily="34" charset="0"/>
                <a:cs typeface="Arial" panose="020B0604020202020204" pitchFamily="34" charset="0"/>
              </a:rPr>
              <a:t>Daily behavioral and physiological cycle</a:t>
            </a:r>
          </a:p>
          <a:p>
            <a:pPr marL="812800" lvl="3" indent="-355600">
              <a:spcBef>
                <a:spcPts val="0"/>
              </a:spcBef>
              <a:spcAft>
                <a:spcPts val="600"/>
              </a:spcAft>
              <a:buClr>
                <a:srgbClr val="0033CC"/>
              </a:buClr>
              <a:buSzPct val="110000"/>
              <a:buFont typeface="Arial" charset="0"/>
              <a:buChar char="•"/>
            </a:pPr>
            <a:r>
              <a:rPr lang="en-US" sz="3200" dirty="0">
                <a:solidFill>
                  <a:srgbClr val="072C62"/>
                </a:solidFill>
                <a:latin typeface="Arial" panose="020B0604020202020204" pitchFamily="34" charset="0"/>
                <a:cs typeface="Arial" panose="020B0604020202020204" pitchFamily="34" charset="0"/>
              </a:rPr>
              <a:t>Independent of preceding sleep or wakefulness</a:t>
            </a:r>
          </a:p>
          <a:p>
            <a:pPr marL="355600" lvl="1" indent="-355600">
              <a:spcBef>
                <a:spcPts val="0"/>
              </a:spcBef>
              <a:spcAft>
                <a:spcPts val="600"/>
              </a:spcAft>
              <a:buClr>
                <a:srgbClr val="0033CC"/>
              </a:buClr>
              <a:buSzPct val="110000"/>
              <a:buFont typeface="Arial" charset="0"/>
              <a:buChar char="•"/>
            </a:pPr>
            <a:r>
              <a:rPr lang="en-US" sz="3600" dirty="0">
                <a:solidFill>
                  <a:srgbClr val="072C62"/>
                </a:solidFill>
                <a:latin typeface="Arial" panose="020B0604020202020204" pitchFamily="34" charset="0"/>
                <a:cs typeface="Arial" panose="020B0604020202020204" pitchFamily="34" charset="0"/>
              </a:rPr>
              <a:t>Coordinated with day-night / light-dark</a:t>
            </a:r>
          </a:p>
          <a:p>
            <a:pPr marL="355600" lvl="1" indent="-355600">
              <a:spcBef>
                <a:spcPts val="0"/>
              </a:spcBef>
              <a:spcAft>
                <a:spcPts val="600"/>
              </a:spcAft>
              <a:buClr>
                <a:srgbClr val="0033CC"/>
              </a:buClr>
              <a:buSzPct val="110000"/>
              <a:buFont typeface="Arial" charset="0"/>
              <a:buChar char="•"/>
            </a:pPr>
            <a:r>
              <a:rPr lang="en-US" altLang="en-US" sz="3600" dirty="0">
                <a:solidFill>
                  <a:srgbClr val="072C62"/>
                </a:solidFill>
                <a:latin typeface="Arial" panose="020B0604020202020204" pitchFamily="34" charset="0"/>
                <a:cs typeface="Arial" panose="020B0604020202020204" pitchFamily="34" charset="0"/>
              </a:rPr>
              <a:t>Melatonin, cortisol, temperature</a:t>
            </a:r>
          </a:p>
        </p:txBody>
      </p:sp>
      <p:sp>
        <p:nvSpPr>
          <p:cNvPr id="20485" name="Text Box 1057"/>
          <p:cNvSpPr txBox="1">
            <a:spLocks noChangeArrowheads="1"/>
          </p:cNvSpPr>
          <p:nvPr/>
        </p:nvSpPr>
        <p:spPr bwMode="auto">
          <a:xfrm>
            <a:off x="3440467" y="188640"/>
            <a:ext cx="531106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4000" b="1" dirty="0">
                <a:solidFill>
                  <a:srgbClr val="0033CC"/>
                </a:solidFill>
                <a:latin typeface="Arial" panose="020B0604020202020204" pitchFamily="34" charset="0"/>
                <a:ea typeface="+mj-ea"/>
                <a:cs typeface="Arial" panose="020B0604020202020204" pitchFamily="34" charset="0"/>
              </a:rPr>
              <a:t>Understanding Sleep</a:t>
            </a:r>
          </a:p>
        </p:txBody>
      </p:sp>
      <p:pic>
        <p:nvPicPr>
          <p:cNvPr id="2" name="Picture 1" descr="Sleep - 2 opposing sysytems&#10;https://www.google.ca/url?sa=i&amp;url=https%3A%2F%2Fwww.mattressadvisor.com%2Fhow-two-process%2F&amp;psig=AOvVaw09gTLHFrs4IEHabTfpOIn4&amp;ust=1673287040449000&amp;source=images&amp;cd=vfe&amp;ved=0CBAQjRxqGAoTCNCvwI_GuPwCFQAAAAAdAAAAABDAAQ">
            <a:extLst>
              <a:ext uri="{FF2B5EF4-FFF2-40B4-BE49-F238E27FC236}">
                <a16:creationId xmlns:a16="http://schemas.microsoft.com/office/drawing/2014/main" id="{021AA374-F2D4-EF9D-75A0-54F0E9A564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77199" y="1547401"/>
            <a:ext cx="4330565" cy="1905448"/>
          </a:xfrm>
          <a:prstGeom prst="rect">
            <a:avLst/>
          </a:prstGeom>
        </p:spPr>
      </p:pic>
      <p:sp>
        <p:nvSpPr>
          <p:cNvPr id="4" name="TextBox 3">
            <a:extLst>
              <a:ext uri="{FF2B5EF4-FFF2-40B4-BE49-F238E27FC236}">
                <a16:creationId xmlns:a16="http://schemas.microsoft.com/office/drawing/2014/main" id="{148C13B9-F7FE-B43C-9FC7-9E685732AF8D}"/>
              </a:ext>
            </a:extLst>
          </p:cNvPr>
          <p:cNvSpPr txBox="1"/>
          <p:nvPr/>
        </p:nvSpPr>
        <p:spPr>
          <a:xfrm>
            <a:off x="786061" y="6266432"/>
            <a:ext cx="9456420" cy="461665"/>
          </a:xfrm>
          <a:prstGeom prst="rect">
            <a:avLst/>
          </a:prstGeom>
          <a:noFill/>
        </p:spPr>
        <p:txBody>
          <a:bodyPr wrap="square">
            <a:spAutoFit/>
          </a:bodyPr>
          <a:lstStyle/>
          <a:p>
            <a:pPr marL="3941763" lvl="1">
              <a:buNone/>
            </a:pPr>
            <a:r>
              <a:rPr lang="en-US" sz="2400" dirty="0">
                <a:latin typeface="Arial" panose="020B0604020202020204" pitchFamily="34" charset="0"/>
                <a:hlinkClick r:id="rId5"/>
              </a:rPr>
              <a:t>catherine.fichten@mcgill.ca</a:t>
            </a:r>
            <a:r>
              <a:rPr lang="en-US" sz="2400" dirty="0">
                <a:latin typeface="Arial" panose="020B0604020202020204" pitchFamily="34" charset="0"/>
              </a:rPr>
              <a:t> </a:t>
            </a:r>
            <a:endParaRPr lang="en-US" dirty="0"/>
          </a:p>
        </p:txBody>
      </p:sp>
    </p:spTree>
    <p:custDataLst>
      <p:tags r:id="rId1"/>
    </p:custDataLst>
    <p:extLst>
      <p:ext uri="{BB962C8B-B14F-4D97-AF65-F5344CB8AC3E}">
        <p14:creationId xmlns:p14="http://schemas.microsoft.com/office/powerpoint/2010/main" val="34585189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11330940" y="6312749"/>
            <a:ext cx="514350" cy="269875"/>
          </a:xfrm>
        </p:spPr>
        <p:txBody>
          <a:bodyPr/>
          <a:lstStyle/>
          <a:p>
            <a:pPr>
              <a:defRPr/>
            </a:pPr>
            <a:fld id="{B685685E-33F0-4A6E-9A66-F8E805781C78}" type="slidenum">
              <a:rPr lang="en-US" altLang="en-US" smtClean="0"/>
              <a:pPr>
                <a:defRPr/>
              </a:pPr>
              <a:t>5</a:t>
            </a:fld>
            <a:endParaRPr lang="en-US" altLang="en-US" dirty="0"/>
          </a:p>
        </p:txBody>
      </p:sp>
      <p:sp>
        <p:nvSpPr>
          <p:cNvPr id="5" name="Text Box 1057"/>
          <p:cNvSpPr txBox="1">
            <a:spLocks noChangeArrowheads="1"/>
          </p:cNvSpPr>
          <p:nvPr/>
        </p:nvSpPr>
        <p:spPr bwMode="auto">
          <a:xfrm>
            <a:off x="4350971" y="260648"/>
            <a:ext cx="349005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4000" b="1" dirty="0">
                <a:solidFill>
                  <a:srgbClr val="0033CC"/>
                </a:solidFill>
                <a:latin typeface="Arial" panose="020B0604020202020204" pitchFamily="34" charset="0"/>
                <a:ea typeface="+mj-ea"/>
                <a:cs typeface="Arial" panose="020B0604020202020204" pitchFamily="34" charset="0"/>
              </a:rPr>
              <a:t>Sleep Phases</a:t>
            </a:r>
          </a:p>
        </p:txBody>
      </p:sp>
      <p:pic>
        <p:nvPicPr>
          <p:cNvPr id="6" name="Picture 5" descr="Graph showing the three phases of sleep: light sleep, deep sleep, and REM (Dream) sleep. The graph also shows the five cycles of sleep and the the four stages of sleep, as well as, REM sleep. Copyright is: https://www.google.com/url?sa=i&amp;rct=j&amp;q=&amp;esrc=s&amp;source=images&amp;cd=&amp;cad=rja&amp;uact=8&amp;ved=0ahUKEwiSzO6x2MfRAhVIRiYKHfp4AxgQjhwIBQ&amp;url=https%3A%2F%2Fkatclassics.wordpress.com%2Ftag%2Frem-sleep%2F&amp;psig=AFQjCNHQ_S4cXyVAMcrF1vpNvTSn0pPZnw&amp;ust=1484691282967831" title="Sleep Phase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72641" y="1196751"/>
            <a:ext cx="7833360" cy="5000541"/>
          </a:xfrm>
          <a:prstGeom prst="rect">
            <a:avLst/>
          </a:prstGeom>
        </p:spPr>
      </p:pic>
      <p:sp>
        <p:nvSpPr>
          <p:cNvPr id="3" name="TextBox 2">
            <a:extLst>
              <a:ext uri="{FF2B5EF4-FFF2-40B4-BE49-F238E27FC236}">
                <a16:creationId xmlns:a16="http://schemas.microsoft.com/office/drawing/2014/main" id="{5AE7D191-0D6F-3FCE-C013-76168DDDE92F}"/>
              </a:ext>
            </a:extLst>
          </p:cNvPr>
          <p:cNvSpPr txBox="1"/>
          <p:nvPr/>
        </p:nvSpPr>
        <p:spPr>
          <a:xfrm>
            <a:off x="786060" y="6266432"/>
            <a:ext cx="10544879" cy="461665"/>
          </a:xfrm>
          <a:prstGeom prst="rect">
            <a:avLst/>
          </a:prstGeom>
          <a:noFill/>
        </p:spPr>
        <p:txBody>
          <a:bodyPr wrap="square">
            <a:spAutoFit/>
          </a:bodyPr>
          <a:lstStyle/>
          <a:p>
            <a:pPr marL="3941763" lvl="1" indent="-355600">
              <a:buNone/>
            </a:pPr>
            <a:r>
              <a:rPr lang="en-US" sz="2400" dirty="0">
                <a:latin typeface="Arial" panose="020B0604020202020204" pitchFamily="34" charset="0"/>
                <a:hlinkClick r:id="rId4"/>
              </a:rPr>
              <a:t>catherine.fichten@mcgill.ca</a:t>
            </a:r>
            <a:r>
              <a:rPr lang="en-US" sz="2400" dirty="0">
                <a:latin typeface="Arial" panose="020B0604020202020204" pitchFamily="34" charset="0"/>
              </a:rPr>
              <a:t> </a:t>
            </a:r>
            <a:endParaRPr lang="en-US" dirty="0"/>
          </a:p>
        </p:txBody>
      </p:sp>
    </p:spTree>
    <p:custDataLst>
      <p:tags r:id="rId1"/>
    </p:custDataLst>
    <p:extLst>
      <p:ext uri="{BB962C8B-B14F-4D97-AF65-F5344CB8AC3E}">
        <p14:creationId xmlns:p14="http://schemas.microsoft.com/office/powerpoint/2010/main" val="15165481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Picture of a man sitting in a doctors office beiong told that: &quot;Insomnia is very common. Try not to lose any sleep over it&quot;&#10;Copyright is: https://www.pinterest.com/pin/570409109024101932/" title="InsomniaCommon"/>
          <p:cNvPicPr>
            <a:picLocks noChangeAspect="1" noChangeArrowheads="1"/>
          </p:cNvPicPr>
          <p:nvPr/>
        </p:nvPicPr>
        <p:blipFill>
          <a:blip r:embed="rId4">
            <a:extLst>
              <a:ext uri="{28A0092B-C50C-407E-A947-70E740481C1C}">
                <a14:useLocalDpi xmlns:a14="http://schemas.microsoft.com/office/drawing/2010/main" val="0"/>
              </a:ext>
            </a:extLst>
          </a:blip>
          <a:srcRect r="51144" b="34132"/>
          <a:stretch>
            <a:fillRect/>
          </a:stretch>
        </p:blipFill>
        <p:spPr bwMode="auto">
          <a:xfrm>
            <a:off x="4033520" y="1184891"/>
            <a:ext cx="3773016" cy="49237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981200" y="260649"/>
            <a:ext cx="8229600" cy="684213"/>
          </a:xfrm>
        </p:spPr>
        <p:txBody>
          <a:bodyPr/>
          <a:lstStyle/>
          <a:p>
            <a:r>
              <a:rPr lang="en-US" dirty="0"/>
              <a:t>Understanding Insomnia</a:t>
            </a:r>
          </a:p>
        </p:txBody>
      </p:sp>
      <p:sp>
        <p:nvSpPr>
          <p:cNvPr id="3" name="Content Placeholder 2"/>
          <p:cNvSpPr>
            <a:spLocks noGrp="1"/>
          </p:cNvSpPr>
          <p:nvPr>
            <p:ph sz="quarter" idx="1"/>
          </p:nvPr>
        </p:nvSpPr>
        <p:spPr>
          <a:xfrm>
            <a:off x="1981200" y="1268760"/>
            <a:ext cx="8229600" cy="4888200"/>
          </a:xfrm>
        </p:spPr>
        <p:txBody>
          <a:bodyPr/>
          <a:lstStyle/>
          <a:p>
            <a:pPr marL="0" indent="0">
              <a:buNone/>
            </a:pPr>
            <a:endParaRPr lang="en-US" sz="1200" dirty="0">
              <a:solidFill>
                <a:srgbClr val="002060"/>
              </a:solidFill>
            </a:endParaRPr>
          </a:p>
          <a:p>
            <a:pPr marL="274637" lvl="1" indent="0">
              <a:buNone/>
            </a:pPr>
            <a:endParaRPr lang="en-US" dirty="0">
              <a:solidFill>
                <a:srgbClr val="002060"/>
              </a:solidFill>
            </a:endParaRPr>
          </a:p>
          <a:p>
            <a:endParaRPr lang="en-US" dirty="0">
              <a:solidFill>
                <a:srgbClr val="002060"/>
              </a:solidFill>
            </a:endParaRPr>
          </a:p>
        </p:txBody>
      </p:sp>
      <p:sp>
        <p:nvSpPr>
          <p:cNvPr id="6" name="Slide Number Placeholder 5">
            <a:extLst>
              <a:ext uri="{FF2B5EF4-FFF2-40B4-BE49-F238E27FC236}">
                <a16:creationId xmlns:a16="http://schemas.microsoft.com/office/drawing/2014/main" id="{473DB889-E154-CCF9-2CC9-9A69C4A34024}"/>
              </a:ext>
            </a:extLst>
          </p:cNvPr>
          <p:cNvSpPr>
            <a:spLocks noGrp="1"/>
          </p:cNvSpPr>
          <p:nvPr>
            <p:ph type="sldNum" sz="quarter" idx="11"/>
          </p:nvPr>
        </p:nvSpPr>
        <p:spPr/>
        <p:txBody>
          <a:bodyPr/>
          <a:lstStyle/>
          <a:p>
            <a:pPr>
              <a:defRPr/>
            </a:pPr>
            <a:fld id="{A6281582-CF13-4328-AE52-164E8406DB8F}" type="slidenum">
              <a:rPr lang="fr-FR" altLang="fr-FR" smtClean="0"/>
              <a:pPr>
                <a:defRPr/>
              </a:pPr>
              <a:t>6</a:t>
            </a:fld>
            <a:endParaRPr lang="fr-FR" altLang="fr-FR" dirty="0"/>
          </a:p>
        </p:txBody>
      </p:sp>
      <p:sp>
        <p:nvSpPr>
          <p:cNvPr id="7" name="TextBox 6">
            <a:extLst>
              <a:ext uri="{FF2B5EF4-FFF2-40B4-BE49-F238E27FC236}">
                <a16:creationId xmlns:a16="http://schemas.microsoft.com/office/drawing/2014/main" id="{D7508685-3C4F-5AAD-D41E-7BF32D01CA79}"/>
              </a:ext>
            </a:extLst>
          </p:cNvPr>
          <p:cNvSpPr txBox="1"/>
          <p:nvPr/>
        </p:nvSpPr>
        <p:spPr>
          <a:xfrm>
            <a:off x="0" y="6250025"/>
            <a:ext cx="11506200" cy="461665"/>
          </a:xfrm>
          <a:prstGeom prst="rect">
            <a:avLst/>
          </a:prstGeom>
          <a:noFill/>
        </p:spPr>
        <p:txBody>
          <a:bodyPr wrap="square">
            <a:spAutoFit/>
          </a:bodyPr>
          <a:lstStyle/>
          <a:p>
            <a:pPr marL="4572000" lvl="1" indent="-263525">
              <a:buNone/>
            </a:pPr>
            <a:r>
              <a:rPr lang="en-US" sz="2400" dirty="0">
                <a:latin typeface="Arial" panose="020B0604020202020204" pitchFamily="34" charset="0"/>
                <a:hlinkClick r:id="rId5"/>
              </a:rPr>
              <a:t>catherine.fichten@mcgill.ca</a:t>
            </a:r>
            <a:r>
              <a:rPr lang="en-US" sz="2400" dirty="0">
                <a:latin typeface="Arial" panose="020B0604020202020204" pitchFamily="34" charset="0"/>
              </a:rPr>
              <a:t> </a:t>
            </a:r>
            <a:endParaRPr lang="en-US" dirty="0"/>
          </a:p>
        </p:txBody>
      </p:sp>
    </p:spTree>
    <p:custDataLst>
      <p:tags r:id="rId1"/>
    </p:custDataLst>
    <p:extLst>
      <p:ext uri="{BB962C8B-B14F-4D97-AF65-F5344CB8AC3E}">
        <p14:creationId xmlns:p14="http://schemas.microsoft.com/office/powerpoint/2010/main" val="3274898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60649"/>
            <a:ext cx="8229600" cy="684213"/>
          </a:xfrm>
        </p:spPr>
        <p:txBody>
          <a:bodyPr/>
          <a:lstStyle/>
          <a:p>
            <a:r>
              <a:rPr lang="en-US" dirty="0"/>
              <a:t>Understanding Insomnia</a:t>
            </a:r>
            <a:endParaRPr lang="en-US" baseline="30000" dirty="0"/>
          </a:p>
        </p:txBody>
      </p:sp>
      <p:sp>
        <p:nvSpPr>
          <p:cNvPr id="3" name="Content Placeholder 2"/>
          <p:cNvSpPr>
            <a:spLocks noGrp="1"/>
          </p:cNvSpPr>
          <p:nvPr>
            <p:ph sz="quarter" idx="1"/>
          </p:nvPr>
        </p:nvSpPr>
        <p:spPr>
          <a:xfrm>
            <a:off x="596072" y="1126520"/>
            <a:ext cx="10910128" cy="4888200"/>
          </a:xfrm>
        </p:spPr>
        <p:txBody>
          <a:bodyPr/>
          <a:lstStyle/>
          <a:p>
            <a:pPr>
              <a:spcBef>
                <a:spcPts val="500"/>
              </a:spcBef>
            </a:pPr>
            <a:r>
              <a:rPr lang="en-US" dirty="0"/>
              <a:t>Definition</a:t>
            </a:r>
          </a:p>
          <a:p>
            <a:pPr lvl="1" eaLnBrk="1" hangingPunct="1"/>
            <a:r>
              <a:rPr lang="en-US" altLang="en-US" dirty="0"/>
              <a:t>At least 31 minutes unwanted wakefulness</a:t>
            </a:r>
          </a:p>
          <a:p>
            <a:pPr lvl="1" eaLnBrk="1" hangingPunct="1"/>
            <a:r>
              <a:rPr lang="fr-CA" altLang="en-US" dirty="0"/>
              <a:t>At least 3 times per </a:t>
            </a:r>
            <a:r>
              <a:rPr lang="fr-CA" altLang="en-US" dirty="0" err="1"/>
              <a:t>week</a:t>
            </a:r>
            <a:endParaRPr lang="fr-CA" altLang="en-US" dirty="0"/>
          </a:p>
          <a:p>
            <a:pPr lvl="1" eaLnBrk="1" hangingPunct="1"/>
            <a:r>
              <a:rPr lang="fr-CA" altLang="en-US" dirty="0"/>
              <a:t>At least 3 </a:t>
            </a:r>
            <a:r>
              <a:rPr lang="fr-CA" altLang="en-US" dirty="0" err="1"/>
              <a:t>months</a:t>
            </a:r>
            <a:endParaRPr lang="fr-CA" altLang="en-US" dirty="0"/>
          </a:p>
          <a:p>
            <a:pPr lvl="2" eaLnBrk="1" hangingPunct="1"/>
            <a:r>
              <a:rPr lang="en-US" altLang="en-US" dirty="0"/>
              <a:t>Difficulty falling asleep (SOL)</a:t>
            </a:r>
          </a:p>
          <a:p>
            <a:pPr lvl="2" eaLnBrk="1" hangingPunct="1"/>
            <a:r>
              <a:rPr lang="en-US" altLang="en-US" dirty="0"/>
              <a:t>Difficulty staying asleep (WASO)</a:t>
            </a:r>
          </a:p>
          <a:p>
            <a:pPr lvl="2" eaLnBrk="1" hangingPunct="1"/>
            <a:r>
              <a:rPr lang="en-US" altLang="en-US" dirty="0"/>
              <a:t>Terminal insomnia</a:t>
            </a:r>
          </a:p>
          <a:p>
            <a:pPr lvl="2" eaLnBrk="1" hangingPunct="1"/>
            <a:r>
              <a:rPr lang="en-US" altLang="en-US" dirty="0"/>
              <a:t>Broken or irregular sleep</a:t>
            </a:r>
          </a:p>
          <a:p>
            <a:pPr lvl="1" eaLnBrk="1" hangingPunct="1"/>
            <a:r>
              <a:rPr lang="en-US" altLang="en-US" dirty="0"/>
              <a:t>Daytime consequences / distress</a:t>
            </a:r>
          </a:p>
          <a:p>
            <a:pPr marL="0" indent="0">
              <a:buNone/>
            </a:pPr>
            <a:endParaRPr lang="en-US" dirty="0"/>
          </a:p>
          <a:p>
            <a:pPr marL="0" indent="0">
              <a:buNone/>
            </a:pPr>
            <a:r>
              <a:rPr lang="en-US" sz="2000" dirty="0"/>
              <a:t>		</a:t>
            </a:r>
          </a:p>
          <a:p>
            <a:endParaRPr lang="en-US" dirty="0"/>
          </a:p>
          <a:p>
            <a:endParaRPr lang="en-US" dirty="0"/>
          </a:p>
          <a:p>
            <a:endParaRPr lang="en-US" dirty="0"/>
          </a:p>
          <a:p>
            <a:endParaRPr lang="en-US" dirty="0"/>
          </a:p>
          <a:p>
            <a:endParaRPr lang="en-US" dirty="0"/>
          </a:p>
          <a:p>
            <a:pPr marL="0" indent="0">
              <a:buNone/>
            </a:pPr>
            <a:endParaRPr lang="en-US" dirty="0"/>
          </a:p>
          <a:p>
            <a:pPr lvl="1"/>
            <a:endParaRPr lang="en-US" dirty="0"/>
          </a:p>
          <a:p>
            <a:pPr marL="0" indent="0">
              <a:buNone/>
            </a:pPr>
            <a:endParaRPr lang="en-US" dirty="0"/>
          </a:p>
        </p:txBody>
      </p:sp>
      <p:pic>
        <p:nvPicPr>
          <p:cNvPr id="5" name="Picture 4">
            <a:extLst>
              <a:ext uri="{FF2B5EF4-FFF2-40B4-BE49-F238E27FC236}">
                <a16:creationId xmlns:a16="http://schemas.microsoft.com/office/drawing/2014/main" id="{FC2021F5-88E2-FC0D-54E5-8460A6F3251A}"/>
              </a:ext>
            </a:extLst>
          </p:cNvPr>
          <p:cNvPicPr>
            <a:picLocks noChangeAspect="1"/>
          </p:cNvPicPr>
          <p:nvPr/>
        </p:nvPicPr>
        <p:blipFill>
          <a:blip r:embed="rId4"/>
          <a:stretch>
            <a:fillRect/>
          </a:stretch>
        </p:blipFill>
        <p:spPr>
          <a:xfrm>
            <a:off x="8182193" y="2474129"/>
            <a:ext cx="3324007" cy="2759352"/>
          </a:xfrm>
          <a:prstGeom prst="rect">
            <a:avLst/>
          </a:prstGeom>
        </p:spPr>
      </p:pic>
      <p:sp>
        <p:nvSpPr>
          <p:cNvPr id="6" name="Slide Number Placeholder 5">
            <a:extLst>
              <a:ext uri="{FF2B5EF4-FFF2-40B4-BE49-F238E27FC236}">
                <a16:creationId xmlns:a16="http://schemas.microsoft.com/office/drawing/2014/main" id="{E295400E-96DB-ED53-C1E4-DDBA126D6B80}"/>
              </a:ext>
            </a:extLst>
          </p:cNvPr>
          <p:cNvSpPr>
            <a:spLocks noGrp="1"/>
          </p:cNvSpPr>
          <p:nvPr>
            <p:ph type="sldNum" sz="quarter" idx="11"/>
          </p:nvPr>
        </p:nvSpPr>
        <p:spPr/>
        <p:txBody>
          <a:bodyPr/>
          <a:lstStyle/>
          <a:p>
            <a:pPr>
              <a:defRPr/>
            </a:pPr>
            <a:fld id="{A6281582-CF13-4328-AE52-164E8406DB8F}" type="slidenum">
              <a:rPr lang="fr-FR" altLang="fr-FR" smtClean="0"/>
              <a:pPr>
                <a:defRPr/>
              </a:pPr>
              <a:t>7</a:t>
            </a:fld>
            <a:endParaRPr lang="fr-FR" altLang="fr-FR" dirty="0"/>
          </a:p>
        </p:txBody>
      </p:sp>
      <p:sp>
        <p:nvSpPr>
          <p:cNvPr id="4" name="TextBox 3">
            <a:extLst>
              <a:ext uri="{FF2B5EF4-FFF2-40B4-BE49-F238E27FC236}">
                <a16:creationId xmlns:a16="http://schemas.microsoft.com/office/drawing/2014/main" id="{A5CEB307-FF75-DAC8-0D1A-8911ACFDEE3D}"/>
              </a:ext>
            </a:extLst>
          </p:cNvPr>
          <p:cNvSpPr txBox="1"/>
          <p:nvPr/>
        </p:nvSpPr>
        <p:spPr>
          <a:xfrm>
            <a:off x="786061" y="6266432"/>
            <a:ext cx="9456420" cy="461665"/>
          </a:xfrm>
          <a:prstGeom prst="rect">
            <a:avLst/>
          </a:prstGeom>
          <a:noFill/>
        </p:spPr>
        <p:txBody>
          <a:bodyPr wrap="square">
            <a:spAutoFit/>
          </a:bodyPr>
          <a:lstStyle/>
          <a:p>
            <a:pPr marL="3941763" lvl="1">
              <a:buNone/>
            </a:pPr>
            <a:r>
              <a:rPr lang="en-US" sz="2400" dirty="0">
                <a:latin typeface="Arial" panose="020B0604020202020204" pitchFamily="34" charset="0"/>
                <a:hlinkClick r:id="rId5"/>
              </a:rPr>
              <a:t>catherine.fichten@mcgill.ca</a:t>
            </a:r>
            <a:r>
              <a:rPr lang="en-US" sz="2400" dirty="0">
                <a:latin typeface="Arial" panose="020B0604020202020204" pitchFamily="34" charset="0"/>
              </a:rPr>
              <a:t> </a:t>
            </a:r>
            <a:endParaRPr lang="en-US" dirty="0"/>
          </a:p>
        </p:txBody>
      </p:sp>
    </p:spTree>
    <p:custDataLst>
      <p:tags r:id="rId1"/>
    </p:custDataLst>
    <p:extLst>
      <p:ext uri="{BB962C8B-B14F-4D97-AF65-F5344CB8AC3E}">
        <p14:creationId xmlns:p14="http://schemas.microsoft.com/office/powerpoint/2010/main" val="26994368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Understanding Insomnia</a:t>
            </a:r>
          </a:p>
        </p:txBody>
      </p:sp>
      <p:sp>
        <p:nvSpPr>
          <p:cNvPr id="3" name="Content Placeholder 2"/>
          <p:cNvSpPr>
            <a:spLocks noGrp="1"/>
          </p:cNvSpPr>
          <p:nvPr>
            <p:ph sz="quarter" idx="1"/>
          </p:nvPr>
        </p:nvSpPr>
        <p:spPr>
          <a:xfrm>
            <a:off x="543560" y="1248440"/>
            <a:ext cx="10972800" cy="4888200"/>
          </a:xfrm>
        </p:spPr>
        <p:txBody>
          <a:bodyPr/>
          <a:lstStyle/>
          <a:p>
            <a:r>
              <a:rPr lang="en-US" dirty="0"/>
              <a:t>Causes</a:t>
            </a:r>
          </a:p>
          <a:p>
            <a:pPr lvl="1"/>
            <a:r>
              <a:rPr lang="en-US" dirty="0"/>
              <a:t>Predisposing factors</a:t>
            </a:r>
          </a:p>
          <a:p>
            <a:pPr lvl="2"/>
            <a:r>
              <a:rPr lang="en-US" dirty="0"/>
              <a:t>Heredity</a:t>
            </a:r>
          </a:p>
          <a:p>
            <a:pPr lvl="2"/>
            <a:r>
              <a:rPr lang="en-US" dirty="0"/>
              <a:t>Cognitive or physiological hyperarousal</a:t>
            </a:r>
          </a:p>
          <a:p>
            <a:pPr lvl="1"/>
            <a:r>
              <a:rPr lang="en-US" dirty="0"/>
              <a:t>Precipitating factors </a:t>
            </a:r>
          </a:p>
          <a:p>
            <a:pPr lvl="2"/>
            <a:r>
              <a:rPr lang="en-US" dirty="0"/>
              <a:t>Triggers – the “cause” of insomnia</a:t>
            </a:r>
          </a:p>
          <a:p>
            <a:pPr lvl="1"/>
            <a:r>
              <a:rPr lang="en-US" dirty="0"/>
              <a:t>Perpetuating factors</a:t>
            </a:r>
          </a:p>
          <a:p>
            <a:pPr lvl="2"/>
            <a:r>
              <a:rPr lang="en-US" dirty="0"/>
              <a:t>E.g., longer bedtimes, naps</a:t>
            </a:r>
          </a:p>
          <a:p>
            <a:endParaRPr lang="en-US" dirty="0"/>
          </a:p>
        </p:txBody>
      </p:sp>
      <p:pic>
        <p:nvPicPr>
          <p:cNvPr id="5" name="Picture 4">
            <a:extLst>
              <a:ext uri="{FF2B5EF4-FFF2-40B4-BE49-F238E27FC236}">
                <a16:creationId xmlns:a16="http://schemas.microsoft.com/office/drawing/2014/main" id="{056E13DC-E8AC-0C85-7EE0-B70BD200924B}"/>
              </a:ext>
            </a:extLst>
          </p:cNvPr>
          <p:cNvPicPr>
            <a:picLocks noChangeAspect="1"/>
          </p:cNvPicPr>
          <p:nvPr/>
        </p:nvPicPr>
        <p:blipFill>
          <a:blip r:embed="rId3"/>
          <a:stretch>
            <a:fillRect/>
          </a:stretch>
        </p:blipFill>
        <p:spPr>
          <a:xfrm>
            <a:off x="7711773" y="1690717"/>
            <a:ext cx="4254511" cy="2871555"/>
          </a:xfrm>
          <a:prstGeom prst="rect">
            <a:avLst/>
          </a:prstGeom>
        </p:spPr>
      </p:pic>
      <p:sp>
        <p:nvSpPr>
          <p:cNvPr id="6" name="Slide Number Placeholder 5">
            <a:extLst>
              <a:ext uri="{FF2B5EF4-FFF2-40B4-BE49-F238E27FC236}">
                <a16:creationId xmlns:a16="http://schemas.microsoft.com/office/drawing/2014/main" id="{874AB8E2-CAA1-0FB1-80EC-051F8CFFB7D8}"/>
              </a:ext>
            </a:extLst>
          </p:cNvPr>
          <p:cNvSpPr>
            <a:spLocks noGrp="1"/>
          </p:cNvSpPr>
          <p:nvPr>
            <p:ph type="sldNum" sz="quarter" idx="11"/>
          </p:nvPr>
        </p:nvSpPr>
        <p:spPr/>
        <p:txBody>
          <a:bodyPr/>
          <a:lstStyle/>
          <a:p>
            <a:pPr>
              <a:defRPr/>
            </a:pPr>
            <a:fld id="{A6281582-CF13-4328-AE52-164E8406DB8F}" type="slidenum">
              <a:rPr lang="fr-FR" altLang="fr-FR" smtClean="0"/>
              <a:pPr>
                <a:defRPr/>
              </a:pPr>
              <a:t>8</a:t>
            </a:fld>
            <a:endParaRPr lang="fr-FR" altLang="fr-FR" dirty="0"/>
          </a:p>
        </p:txBody>
      </p:sp>
      <p:sp>
        <p:nvSpPr>
          <p:cNvPr id="4" name="TextBox 3">
            <a:extLst>
              <a:ext uri="{FF2B5EF4-FFF2-40B4-BE49-F238E27FC236}">
                <a16:creationId xmlns:a16="http://schemas.microsoft.com/office/drawing/2014/main" id="{AF3E4147-AFED-0A01-E8E2-AF41227919DA}"/>
              </a:ext>
            </a:extLst>
          </p:cNvPr>
          <p:cNvSpPr txBox="1"/>
          <p:nvPr/>
        </p:nvSpPr>
        <p:spPr>
          <a:xfrm>
            <a:off x="786061" y="6266432"/>
            <a:ext cx="9456420" cy="461665"/>
          </a:xfrm>
          <a:prstGeom prst="rect">
            <a:avLst/>
          </a:prstGeom>
          <a:noFill/>
        </p:spPr>
        <p:txBody>
          <a:bodyPr wrap="square">
            <a:spAutoFit/>
          </a:bodyPr>
          <a:lstStyle/>
          <a:p>
            <a:pPr marL="3941763" lvl="1">
              <a:buNone/>
            </a:pPr>
            <a:r>
              <a:rPr lang="en-US" sz="2400" dirty="0">
                <a:latin typeface="Arial" panose="020B0604020202020204" pitchFamily="34" charset="0"/>
                <a:hlinkClick r:id="rId4"/>
              </a:rPr>
              <a:t>catherine.fichten@mcgill.ca</a:t>
            </a:r>
            <a:r>
              <a:rPr lang="en-US" sz="2400" dirty="0">
                <a:latin typeface="Arial" panose="020B0604020202020204" pitchFamily="34" charset="0"/>
              </a:rPr>
              <a:t> </a:t>
            </a:r>
            <a:endParaRPr lang="en-US" dirty="0"/>
          </a:p>
        </p:txBody>
      </p:sp>
    </p:spTree>
    <p:custDataLst>
      <p:tags r:id="rId1"/>
    </p:custDataLst>
    <p:extLst>
      <p:ext uri="{BB962C8B-B14F-4D97-AF65-F5344CB8AC3E}">
        <p14:creationId xmlns:p14="http://schemas.microsoft.com/office/powerpoint/2010/main" val="10534131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71400"/>
            <a:ext cx="8229600" cy="1116360"/>
          </a:xfrm>
        </p:spPr>
        <p:txBody>
          <a:bodyPr/>
          <a:lstStyle/>
          <a:p>
            <a:r>
              <a:rPr lang="en-US" altLang="en-US" dirty="0"/>
              <a:t>Sleep Onset Insomnia</a:t>
            </a:r>
            <a:endParaRPr lang="en-US" dirty="0"/>
          </a:p>
        </p:txBody>
      </p:sp>
      <p:sp>
        <p:nvSpPr>
          <p:cNvPr id="3" name="Content Placeholder 2"/>
          <p:cNvSpPr>
            <a:spLocks noGrp="1"/>
          </p:cNvSpPr>
          <p:nvPr>
            <p:ph sz="quarter" idx="1"/>
          </p:nvPr>
        </p:nvSpPr>
        <p:spPr>
          <a:xfrm>
            <a:off x="604520" y="1197640"/>
            <a:ext cx="10901680" cy="4888200"/>
          </a:xfrm>
        </p:spPr>
        <p:txBody>
          <a:bodyPr/>
          <a:lstStyle/>
          <a:p>
            <a:pPr eaLnBrk="1" hangingPunct="1">
              <a:spcBef>
                <a:spcPts val="0"/>
              </a:spcBef>
              <a:spcAft>
                <a:spcPts val="200"/>
              </a:spcAft>
            </a:pPr>
            <a:r>
              <a:rPr lang="en-US" altLang="en-US" dirty="0"/>
              <a:t>Try the following</a:t>
            </a:r>
          </a:p>
          <a:p>
            <a:pPr lvl="1" eaLnBrk="1" hangingPunct="1">
              <a:spcBef>
                <a:spcPts val="0"/>
              </a:spcBef>
              <a:spcAft>
                <a:spcPts val="200"/>
              </a:spcAft>
            </a:pPr>
            <a:r>
              <a:rPr lang="en-US" altLang="en-US" dirty="0"/>
              <a:t>Set aside “worry time”</a:t>
            </a:r>
          </a:p>
          <a:p>
            <a:pPr lvl="1" eaLnBrk="1" hangingPunct="1">
              <a:spcBef>
                <a:spcPts val="0"/>
              </a:spcBef>
              <a:spcAft>
                <a:spcPts val="200"/>
              </a:spcAft>
              <a:buNone/>
            </a:pPr>
            <a:endParaRPr lang="en-US" altLang="en-US" sz="800" dirty="0"/>
          </a:p>
          <a:p>
            <a:pPr lvl="1" eaLnBrk="1" hangingPunct="1">
              <a:spcBef>
                <a:spcPts val="0"/>
              </a:spcBef>
              <a:spcAft>
                <a:spcPts val="200"/>
              </a:spcAft>
            </a:pPr>
            <a:r>
              <a:rPr lang="en-US" altLang="en-US" dirty="0"/>
              <a:t>Maintain a “buffer period” </a:t>
            </a:r>
          </a:p>
          <a:p>
            <a:pPr lvl="1" eaLnBrk="1" hangingPunct="1">
              <a:spcBef>
                <a:spcPts val="0"/>
              </a:spcBef>
              <a:spcAft>
                <a:spcPts val="200"/>
              </a:spcAft>
              <a:buNone/>
            </a:pPr>
            <a:endParaRPr lang="en-US" altLang="en-US" sz="800" dirty="0"/>
          </a:p>
          <a:p>
            <a:pPr lvl="1" eaLnBrk="1" hangingPunct="1">
              <a:spcBef>
                <a:spcPts val="0"/>
              </a:spcBef>
              <a:spcAft>
                <a:spcPts val="200"/>
              </a:spcAft>
            </a:pPr>
            <a:r>
              <a:rPr lang="en-US" altLang="en-US" dirty="0"/>
              <a:t>Move bedtime </a:t>
            </a:r>
            <a:r>
              <a:rPr lang="en-US" altLang="en-US" i="1" dirty="0"/>
              <a:t>later</a:t>
            </a:r>
            <a:r>
              <a:rPr lang="en-US" altLang="en-US" dirty="0"/>
              <a:t>, keep arising constant</a:t>
            </a:r>
          </a:p>
          <a:p>
            <a:pPr lvl="1" eaLnBrk="1" hangingPunct="1">
              <a:spcBef>
                <a:spcPts val="0"/>
              </a:spcBef>
              <a:spcAft>
                <a:spcPts val="200"/>
              </a:spcAft>
              <a:buNone/>
            </a:pPr>
            <a:endParaRPr lang="en-US" altLang="en-US" sz="800" dirty="0"/>
          </a:p>
          <a:p>
            <a:pPr lvl="1" eaLnBrk="1" hangingPunct="1">
              <a:spcBef>
                <a:spcPts val="0"/>
              </a:spcBef>
              <a:spcAft>
                <a:spcPts val="200"/>
              </a:spcAft>
            </a:pPr>
            <a:r>
              <a:rPr lang="en-US" altLang="en-US" dirty="0"/>
              <a:t>Interrupt intrusive thoughts in bed</a:t>
            </a:r>
          </a:p>
          <a:p>
            <a:pPr lvl="2" eaLnBrk="1" hangingPunct="1">
              <a:spcBef>
                <a:spcPts val="0"/>
              </a:spcBef>
              <a:spcAft>
                <a:spcPts val="200"/>
              </a:spcAft>
            </a:pPr>
            <a:r>
              <a:rPr lang="en-US" altLang="en-US" dirty="0"/>
              <a:t>Read, listen to </a:t>
            </a:r>
            <a:r>
              <a:rPr lang="en-US" altLang="en-US" i="1" dirty="0"/>
              <a:t>verbal</a:t>
            </a:r>
            <a:r>
              <a:rPr lang="en-US" altLang="en-US" dirty="0"/>
              <a:t> material, TV</a:t>
            </a:r>
          </a:p>
          <a:p>
            <a:pPr lvl="1" eaLnBrk="1" hangingPunct="1">
              <a:spcBef>
                <a:spcPts val="0"/>
              </a:spcBef>
              <a:spcAft>
                <a:spcPts val="200"/>
              </a:spcAft>
              <a:buNone/>
            </a:pPr>
            <a:endParaRPr lang="en-US" altLang="en-US" sz="800" dirty="0"/>
          </a:p>
          <a:p>
            <a:pPr lvl="1" eaLnBrk="1" hangingPunct="1">
              <a:spcBef>
                <a:spcPts val="0"/>
              </a:spcBef>
              <a:spcAft>
                <a:spcPts val="200"/>
              </a:spcAft>
            </a:pPr>
            <a:r>
              <a:rPr lang="en-US" altLang="en-US" dirty="0"/>
              <a:t>Learn to rest </a:t>
            </a:r>
          </a:p>
          <a:p>
            <a:pPr lvl="2" eaLnBrk="1" hangingPunct="1">
              <a:spcBef>
                <a:spcPts val="0"/>
              </a:spcBef>
              <a:spcAft>
                <a:spcPts val="200"/>
              </a:spcAft>
            </a:pPr>
            <a:r>
              <a:rPr lang="en-US" altLang="en-US" dirty="0"/>
              <a:t>Relaxation, guided imagery</a:t>
            </a:r>
          </a:p>
          <a:p>
            <a:endParaRPr lang="en-US" dirty="0"/>
          </a:p>
        </p:txBody>
      </p:sp>
      <p:pic>
        <p:nvPicPr>
          <p:cNvPr id="7" name="Picture 6">
            <a:extLst>
              <a:ext uri="{FF2B5EF4-FFF2-40B4-BE49-F238E27FC236}">
                <a16:creationId xmlns:a16="http://schemas.microsoft.com/office/drawing/2014/main" id="{F0810A82-53A6-AFD9-1EAB-DF6331CD1FE6}"/>
              </a:ext>
            </a:extLst>
          </p:cNvPr>
          <p:cNvPicPr>
            <a:picLocks noChangeAspect="1"/>
          </p:cNvPicPr>
          <p:nvPr/>
        </p:nvPicPr>
        <p:blipFill>
          <a:blip r:embed="rId4"/>
          <a:stretch>
            <a:fillRect/>
          </a:stretch>
        </p:blipFill>
        <p:spPr>
          <a:xfrm>
            <a:off x="8298180" y="3641740"/>
            <a:ext cx="3390900" cy="2422072"/>
          </a:xfrm>
          <a:prstGeom prst="rect">
            <a:avLst/>
          </a:prstGeom>
        </p:spPr>
      </p:pic>
      <p:sp>
        <p:nvSpPr>
          <p:cNvPr id="8" name="Slide Number Placeholder 7">
            <a:extLst>
              <a:ext uri="{FF2B5EF4-FFF2-40B4-BE49-F238E27FC236}">
                <a16:creationId xmlns:a16="http://schemas.microsoft.com/office/drawing/2014/main" id="{413E5426-55CE-7E03-519A-9476D9A13A69}"/>
              </a:ext>
            </a:extLst>
          </p:cNvPr>
          <p:cNvSpPr>
            <a:spLocks noGrp="1"/>
          </p:cNvSpPr>
          <p:nvPr>
            <p:ph type="sldNum" sz="quarter" idx="11"/>
          </p:nvPr>
        </p:nvSpPr>
        <p:spPr/>
        <p:txBody>
          <a:bodyPr/>
          <a:lstStyle/>
          <a:p>
            <a:pPr>
              <a:defRPr/>
            </a:pPr>
            <a:fld id="{A6281582-CF13-4328-AE52-164E8406DB8F}" type="slidenum">
              <a:rPr lang="fr-FR" altLang="fr-FR" smtClean="0"/>
              <a:pPr>
                <a:defRPr/>
              </a:pPr>
              <a:t>9</a:t>
            </a:fld>
            <a:endParaRPr lang="fr-FR" altLang="fr-FR" dirty="0"/>
          </a:p>
        </p:txBody>
      </p:sp>
      <p:sp>
        <p:nvSpPr>
          <p:cNvPr id="4" name="TextBox 3">
            <a:extLst>
              <a:ext uri="{FF2B5EF4-FFF2-40B4-BE49-F238E27FC236}">
                <a16:creationId xmlns:a16="http://schemas.microsoft.com/office/drawing/2014/main" id="{D5661918-E064-6B06-54F3-55FDF9A008AB}"/>
              </a:ext>
            </a:extLst>
          </p:cNvPr>
          <p:cNvSpPr txBox="1"/>
          <p:nvPr/>
        </p:nvSpPr>
        <p:spPr>
          <a:xfrm>
            <a:off x="786061" y="6266432"/>
            <a:ext cx="9456420" cy="461665"/>
          </a:xfrm>
          <a:prstGeom prst="rect">
            <a:avLst/>
          </a:prstGeom>
          <a:noFill/>
        </p:spPr>
        <p:txBody>
          <a:bodyPr wrap="square">
            <a:spAutoFit/>
          </a:bodyPr>
          <a:lstStyle/>
          <a:p>
            <a:pPr marL="3941763" lvl="1" indent="-538163">
              <a:buNone/>
            </a:pPr>
            <a:r>
              <a:rPr lang="en-US" sz="2400" dirty="0">
                <a:latin typeface="Arial" panose="020B0604020202020204" pitchFamily="34" charset="0"/>
                <a:hlinkClick r:id="rId5"/>
              </a:rPr>
              <a:t>catherine.fichten@mcgill.ca</a:t>
            </a:r>
            <a:r>
              <a:rPr lang="en-US" sz="2400" dirty="0">
                <a:latin typeface="Arial" panose="020B0604020202020204" pitchFamily="34" charset="0"/>
              </a:rPr>
              <a:t> </a:t>
            </a:r>
            <a:endParaRPr lang="en-US" dirty="0"/>
          </a:p>
        </p:txBody>
      </p:sp>
    </p:spTree>
    <p:custDataLst>
      <p:tags r:id="rId1"/>
    </p:custDataLst>
    <p:extLst>
      <p:ext uri="{BB962C8B-B14F-4D97-AF65-F5344CB8AC3E}">
        <p14:creationId xmlns:p14="http://schemas.microsoft.com/office/powerpoint/2010/main" val="7184427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71400"/>
            <a:ext cx="8229600" cy="1116360"/>
          </a:xfrm>
        </p:spPr>
        <p:txBody>
          <a:bodyPr/>
          <a:lstStyle/>
          <a:p>
            <a:r>
              <a:rPr lang="en-US" dirty="0"/>
              <a:t>Sleep Maintenance Insomnia</a:t>
            </a:r>
          </a:p>
        </p:txBody>
      </p:sp>
      <p:sp>
        <p:nvSpPr>
          <p:cNvPr id="3" name="Content Placeholder 2"/>
          <p:cNvSpPr>
            <a:spLocks noGrp="1"/>
          </p:cNvSpPr>
          <p:nvPr>
            <p:ph sz="quarter" idx="1"/>
          </p:nvPr>
        </p:nvSpPr>
        <p:spPr>
          <a:xfrm>
            <a:off x="596072" y="1228120"/>
            <a:ext cx="11504488" cy="4888200"/>
          </a:xfrm>
        </p:spPr>
        <p:txBody>
          <a:bodyPr/>
          <a:lstStyle/>
          <a:p>
            <a:pPr eaLnBrk="1" hangingPunct="1">
              <a:spcBef>
                <a:spcPct val="30000"/>
              </a:spcBef>
            </a:pPr>
            <a:r>
              <a:rPr lang="en-US" altLang="en-US" sz="3500" dirty="0"/>
              <a:t>Wake after sleep onset + difficulty getting back to sleep</a:t>
            </a:r>
          </a:p>
          <a:p>
            <a:pPr eaLnBrk="1" hangingPunct="1">
              <a:spcBef>
                <a:spcPct val="30000"/>
              </a:spcBef>
            </a:pPr>
            <a:r>
              <a:rPr lang="en-US" altLang="en-US" dirty="0"/>
              <a:t>Try</a:t>
            </a:r>
          </a:p>
          <a:p>
            <a:pPr lvl="1" eaLnBrk="1" hangingPunct="1">
              <a:spcBef>
                <a:spcPct val="30000"/>
              </a:spcBef>
            </a:pPr>
            <a:r>
              <a:rPr lang="en-US" altLang="en-US" dirty="0"/>
              <a:t>Move arising time </a:t>
            </a:r>
            <a:r>
              <a:rPr lang="en-US" altLang="en-US" i="1" dirty="0"/>
              <a:t>earlier, </a:t>
            </a:r>
            <a:r>
              <a:rPr lang="en-US" altLang="en-US" dirty="0"/>
              <a:t>bedtime constant</a:t>
            </a:r>
          </a:p>
          <a:p>
            <a:pPr lvl="1" eaLnBrk="1" hangingPunct="1">
              <a:spcBef>
                <a:spcPct val="30000"/>
              </a:spcBef>
            </a:pPr>
            <a:r>
              <a:rPr lang="en-US" altLang="en-US" dirty="0"/>
              <a:t>If awake and agitated in bed, get out of bed</a:t>
            </a:r>
          </a:p>
          <a:p>
            <a:pPr lvl="2" eaLnBrk="1" hangingPunct="1">
              <a:spcBef>
                <a:spcPct val="30000"/>
              </a:spcBef>
            </a:pPr>
            <a:r>
              <a:rPr lang="en-US" altLang="en-US" dirty="0"/>
              <a:t>Go back to bed ONLY when sleepy</a:t>
            </a:r>
          </a:p>
          <a:p>
            <a:pPr lvl="1" eaLnBrk="1" hangingPunct="1">
              <a:spcBef>
                <a:spcPct val="30000"/>
              </a:spcBef>
            </a:pPr>
            <a:r>
              <a:rPr lang="en-US" altLang="en-US" dirty="0"/>
              <a:t>If comfortable in bed</a:t>
            </a:r>
          </a:p>
          <a:p>
            <a:pPr lvl="2" eaLnBrk="1" hangingPunct="1">
              <a:spcBef>
                <a:spcPct val="30000"/>
              </a:spcBef>
            </a:pPr>
            <a:r>
              <a:rPr lang="en-US" altLang="en-US" dirty="0"/>
              <a:t>Relaxation exercises, imagery, reading, TV</a:t>
            </a:r>
          </a:p>
          <a:p>
            <a:pPr lvl="1"/>
            <a:endParaRPr lang="en-US" dirty="0"/>
          </a:p>
        </p:txBody>
      </p:sp>
      <p:pic>
        <p:nvPicPr>
          <p:cNvPr id="6" name="Picture 5">
            <a:extLst>
              <a:ext uri="{FF2B5EF4-FFF2-40B4-BE49-F238E27FC236}">
                <a16:creationId xmlns:a16="http://schemas.microsoft.com/office/drawing/2014/main" id="{0B1AFD22-0ADF-126A-6294-CAD87C809243}"/>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04020" y="3890633"/>
            <a:ext cx="2545080" cy="2037727"/>
          </a:xfrm>
          <a:prstGeom prst="rect">
            <a:avLst/>
          </a:prstGeom>
        </p:spPr>
      </p:pic>
      <p:sp>
        <p:nvSpPr>
          <p:cNvPr id="7" name="Slide Number Placeholder 6">
            <a:extLst>
              <a:ext uri="{FF2B5EF4-FFF2-40B4-BE49-F238E27FC236}">
                <a16:creationId xmlns:a16="http://schemas.microsoft.com/office/drawing/2014/main" id="{F0979780-8092-E7BB-0C27-664B40DEF85C}"/>
              </a:ext>
            </a:extLst>
          </p:cNvPr>
          <p:cNvSpPr>
            <a:spLocks noGrp="1"/>
          </p:cNvSpPr>
          <p:nvPr>
            <p:ph type="sldNum" sz="quarter" idx="11"/>
          </p:nvPr>
        </p:nvSpPr>
        <p:spPr/>
        <p:txBody>
          <a:bodyPr/>
          <a:lstStyle/>
          <a:p>
            <a:pPr>
              <a:defRPr/>
            </a:pPr>
            <a:fld id="{A6281582-CF13-4328-AE52-164E8406DB8F}" type="slidenum">
              <a:rPr lang="fr-FR" altLang="fr-FR" smtClean="0"/>
              <a:pPr>
                <a:defRPr/>
              </a:pPr>
              <a:t>10</a:t>
            </a:fld>
            <a:endParaRPr lang="fr-FR" altLang="fr-FR" dirty="0"/>
          </a:p>
        </p:txBody>
      </p:sp>
      <p:sp>
        <p:nvSpPr>
          <p:cNvPr id="4" name="TextBox 3">
            <a:extLst>
              <a:ext uri="{FF2B5EF4-FFF2-40B4-BE49-F238E27FC236}">
                <a16:creationId xmlns:a16="http://schemas.microsoft.com/office/drawing/2014/main" id="{A3B3527C-95CB-3365-A478-D387B1472DD7}"/>
              </a:ext>
            </a:extLst>
          </p:cNvPr>
          <p:cNvSpPr txBox="1"/>
          <p:nvPr/>
        </p:nvSpPr>
        <p:spPr>
          <a:xfrm>
            <a:off x="786061" y="6266432"/>
            <a:ext cx="9456420" cy="461665"/>
          </a:xfrm>
          <a:prstGeom prst="rect">
            <a:avLst/>
          </a:prstGeom>
          <a:noFill/>
        </p:spPr>
        <p:txBody>
          <a:bodyPr wrap="square">
            <a:spAutoFit/>
          </a:bodyPr>
          <a:lstStyle/>
          <a:p>
            <a:pPr marL="3941763" lvl="1">
              <a:buNone/>
            </a:pPr>
            <a:r>
              <a:rPr lang="en-US" sz="2400" dirty="0">
                <a:latin typeface="Arial" panose="020B0604020202020204" pitchFamily="34" charset="0"/>
                <a:hlinkClick r:id="rId5"/>
              </a:rPr>
              <a:t>catherine.fichten@mcgill.ca</a:t>
            </a:r>
            <a:r>
              <a:rPr lang="en-US" sz="2400" dirty="0">
                <a:latin typeface="Arial" panose="020B0604020202020204" pitchFamily="34" charset="0"/>
              </a:rPr>
              <a:t> </a:t>
            </a:r>
            <a:endParaRPr lang="en-US" dirty="0"/>
          </a:p>
        </p:txBody>
      </p:sp>
    </p:spTree>
    <p:custDataLst>
      <p:tags r:id="rId1"/>
    </p:custDataLst>
    <p:extLst>
      <p:ext uri="{BB962C8B-B14F-4D97-AF65-F5344CB8AC3E}">
        <p14:creationId xmlns:p14="http://schemas.microsoft.com/office/powerpoint/2010/main" val="36763717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5" name="Slide Number Placeholder 3"/>
          <p:cNvSpPr txBox="1">
            <a:spLocks noGrp="1"/>
          </p:cNvSpPr>
          <p:nvPr/>
        </p:nvSpPr>
        <p:spPr bwMode="auto">
          <a:xfrm>
            <a:off x="80772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r" eaLnBrk="1" hangingPunct="1">
              <a:spcBef>
                <a:spcPct val="0"/>
              </a:spcBef>
              <a:buFontTx/>
              <a:buNone/>
            </a:pPr>
            <a:endParaRPr lang="en-US" altLang="en-US" sz="1400"/>
          </a:p>
        </p:txBody>
      </p:sp>
      <p:sp>
        <p:nvSpPr>
          <p:cNvPr id="79876" name="Text Box 7"/>
          <p:cNvSpPr txBox="1">
            <a:spLocks noChangeArrowheads="1"/>
          </p:cNvSpPr>
          <p:nvPr/>
        </p:nvSpPr>
        <p:spPr bwMode="auto">
          <a:xfrm>
            <a:off x="542291" y="1061720"/>
            <a:ext cx="11649709" cy="5293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912813" indent="-455613">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marL="350837" lvl="1" indent="-457200" eaLnBrk="1" hangingPunct="1">
              <a:spcBef>
                <a:spcPts val="600"/>
              </a:spcBef>
              <a:spcAft>
                <a:spcPts val="600"/>
              </a:spcAft>
              <a:buClr>
                <a:srgbClr val="0033CC"/>
              </a:buClr>
              <a:buSzPct val="110000"/>
              <a:buFont typeface="Arial" panose="020B0604020202020204" pitchFamily="34" charset="0"/>
              <a:buChar char="•"/>
            </a:pPr>
            <a:r>
              <a:rPr lang="en-US" altLang="en-US" sz="3600" dirty="0">
                <a:solidFill>
                  <a:srgbClr val="072C62"/>
                </a:solidFill>
                <a:latin typeface="Arial" panose="020B0604020202020204" pitchFamily="34" charset="0"/>
                <a:cs typeface="Arial" panose="020B0604020202020204" pitchFamily="34" charset="0"/>
              </a:rPr>
              <a:t>Sleep restriction </a:t>
            </a:r>
          </a:p>
          <a:p>
            <a:pPr marL="1028700" lvl="2" indent="-354013" eaLnBrk="1" hangingPunct="1">
              <a:spcBef>
                <a:spcPts val="600"/>
              </a:spcBef>
              <a:spcAft>
                <a:spcPts val="600"/>
              </a:spcAft>
              <a:buClr>
                <a:srgbClr val="0033CC"/>
              </a:buClr>
              <a:buSzPct val="110000"/>
              <a:buFont typeface="Arial" charset="0"/>
              <a:buChar char="•"/>
            </a:pPr>
            <a:r>
              <a:rPr lang="en-US" altLang="en-US" sz="2800" dirty="0">
                <a:solidFill>
                  <a:srgbClr val="072C62"/>
                </a:solidFill>
                <a:latin typeface="Arial" panose="020B0604020202020204" pitchFamily="34" charset="0"/>
                <a:cs typeface="Arial" panose="020B0604020202020204" pitchFamily="34" charset="0"/>
              </a:rPr>
              <a:t>Establish average nightly SLEEP time (e.g., 6 hr.)</a:t>
            </a:r>
          </a:p>
          <a:p>
            <a:pPr marL="1028700" lvl="2" indent="-354013" eaLnBrk="1" hangingPunct="1">
              <a:spcBef>
                <a:spcPts val="600"/>
              </a:spcBef>
              <a:spcAft>
                <a:spcPts val="600"/>
              </a:spcAft>
              <a:buClr>
                <a:srgbClr val="0033CC"/>
              </a:buClr>
              <a:buSzPct val="110000"/>
              <a:buFont typeface="Arial" charset="0"/>
              <a:buChar char="•"/>
            </a:pPr>
            <a:r>
              <a:rPr lang="en-US" altLang="en-US" sz="2800" dirty="0">
                <a:solidFill>
                  <a:srgbClr val="072C62"/>
                </a:solidFill>
                <a:latin typeface="Arial" panose="020B0604020202020204" pitchFamily="34" charset="0"/>
                <a:cs typeface="Arial" panose="020B0604020202020204" pitchFamily="34" charset="0"/>
              </a:rPr>
              <a:t>Choose consistent bedtime and arising time to yield EXACTLY this amount in bed (e.g., 6 hr.)</a:t>
            </a:r>
          </a:p>
          <a:p>
            <a:pPr marL="1485900" lvl="3" indent="-354013" eaLnBrk="1" hangingPunct="1">
              <a:spcBef>
                <a:spcPts val="600"/>
              </a:spcBef>
              <a:spcAft>
                <a:spcPts val="600"/>
              </a:spcAft>
              <a:buClr>
                <a:srgbClr val="0033CC"/>
              </a:buClr>
              <a:buSzPct val="110000"/>
              <a:buFont typeface="Arial" charset="0"/>
              <a:buChar char="•"/>
            </a:pPr>
            <a:r>
              <a:rPr lang="en-US" altLang="en-US" sz="2800" dirty="0">
                <a:solidFill>
                  <a:srgbClr val="072C62"/>
                </a:solidFill>
                <a:latin typeface="Arial" panose="020B0604020202020204" pitchFamily="34" charset="0"/>
                <a:cs typeface="Arial" panose="020B0604020202020204" pitchFamily="34" charset="0"/>
              </a:rPr>
              <a:t>Never less than 5 hr.</a:t>
            </a:r>
          </a:p>
          <a:p>
            <a:pPr marL="1028700" lvl="2" indent="-354013" eaLnBrk="1" hangingPunct="1">
              <a:spcBef>
                <a:spcPts val="600"/>
              </a:spcBef>
              <a:spcAft>
                <a:spcPts val="600"/>
              </a:spcAft>
              <a:buClr>
                <a:srgbClr val="0033CC"/>
              </a:buClr>
              <a:buSzPct val="110000"/>
              <a:buFont typeface="Arial" charset="0"/>
              <a:buChar char="•"/>
            </a:pPr>
            <a:r>
              <a:rPr lang="en-US" altLang="en-US" sz="2800" dirty="0">
                <a:solidFill>
                  <a:srgbClr val="072C62"/>
                </a:solidFill>
                <a:latin typeface="Arial" panose="020B0604020202020204" pitchFamily="34" charset="0"/>
                <a:cs typeface="Arial" panose="020B0604020202020204" pitchFamily="34" charset="0"/>
              </a:rPr>
              <a:t>Alter both bedtime and rising time</a:t>
            </a:r>
          </a:p>
          <a:p>
            <a:pPr marL="1028700" lvl="2" indent="-354013" eaLnBrk="1" hangingPunct="1">
              <a:spcBef>
                <a:spcPts val="600"/>
              </a:spcBef>
              <a:spcAft>
                <a:spcPts val="600"/>
              </a:spcAft>
              <a:buClr>
                <a:srgbClr val="0033CC"/>
              </a:buClr>
              <a:buSzPct val="110000"/>
              <a:buFont typeface="Arial" charset="0"/>
              <a:buChar char="•"/>
            </a:pPr>
            <a:r>
              <a:rPr lang="en-US" altLang="en-US" sz="2800" dirty="0">
                <a:solidFill>
                  <a:srgbClr val="072C62"/>
                </a:solidFill>
                <a:latin typeface="Arial" panose="020B0604020202020204" pitchFamily="34" charset="0"/>
                <a:cs typeface="Arial" panose="020B0604020202020204" pitchFamily="34" charset="0"/>
              </a:rPr>
              <a:t>When sleeping the allotted time for 1 week</a:t>
            </a:r>
          </a:p>
          <a:p>
            <a:pPr marL="1485900" lvl="3" indent="-354013" eaLnBrk="1" hangingPunct="1">
              <a:spcBef>
                <a:spcPts val="600"/>
              </a:spcBef>
              <a:spcAft>
                <a:spcPts val="600"/>
              </a:spcAft>
              <a:buClr>
                <a:srgbClr val="0033CC"/>
              </a:buClr>
              <a:buSzPct val="110000"/>
              <a:buFont typeface="Arial" charset="0"/>
              <a:buChar char="•"/>
            </a:pPr>
            <a:r>
              <a:rPr lang="en-US" altLang="en-US" sz="2800" dirty="0">
                <a:solidFill>
                  <a:srgbClr val="072C62"/>
                </a:solidFill>
                <a:latin typeface="Arial" panose="020B0604020202020204" pitchFamily="34" charset="0"/>
                <a:cs typeface="Arial" panose="020B0604020202020204" pitchFamily="34" charset="0"/>
              </a:rPr>
              <a:t>Add 15 min. to bedtime and repeat</a:t>
            </a:r>
          </a:p>
          <a:p>
            <a:pPr marL="628650" lvl="1" indent="-354013" eaLnBrk="1" hangingPunct="1">
              <a:spcBef>
                <a:spcPts val="600"/>
              </a:spcBef>
              <a:spcAft>
                <a:spcPts val="600"/>
              </a:spcAft>
              <a:buClr>
                <a:srgbClr val="0033CC"/>
              </a:buClr>
              <a:buSzPct val="110000"/>
              <a:buFont typeface="Arial" charset="0"/>
              <a:buChar char="•"/>
            </a:pPr>
            <a:r>
              <a:rPr lang="en-US" altLang="en-US" sz="3600" dirty="0">
                <a:solidFill>
                  <a:srgbClr val="072C62"/>
                </a:solidFill>
                <a:latin typeface="Arial" panose="020B0604020202020204" pitchFamily="34" charset="0"/>
                <a:cs typeface="Arial" panose="020B0604020202020204" pitchFamily="34" charset="0"/>
              </a:rPr>
              <a:t>Avoid napping</a:t>
            </a:r>
            <a:endParaRPr lang="en-US" altLang="en-US" sz="2800" dirty="0">
              <a:latin typeface="Arial" panose="020B0604020202020204" pitchFamily="34" charset="0"/>
            </a:endParaRPr>
          </a:p>
        </p:txBody>
      </p:sp>
      <p:sp>
        <p:nvSpPr>
          <p:cNvPr id="79877" name="Text Box 1057"/>
          <p:cNvSpPr txBox="1">
            <a:spLocks noChangeArrowheads="1"/>
          </p:cNvSpPr>
          <p:nvPr/>
        </p:nvSpPr>
        <p:spPr bwMode="auto">
          <a:xfrm>
            <a:off x="2440993" y="260648"/>
            <a:ext cx="731001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r>
              <a:rPr lang="en-US" altLang="en-US" sz="4000" b="1" dirty="0">
                <a:solidFill>
                  <a:srgbClr val="0033CC"/>
                </a:solidFill>
                <a:latin typeface="Arial" panose="020B0604020202020204" pitchFamily="34" charset="0"/>
                <a:ea typeface="+mj-ea"/>
                <a:cs typeface="Arial" panose="020B0604020202020204" pitchFamily="34" charset="0"/>
              </a:rPr>
              <a:t>For Broken or Irregular Sleep</a:t>
            </a:r>
            <a:endParaRPr lang="en-US" altLang="en-US" sz="4200" b="1" dirty="0">
              <a:latin typeface="Gill Sans MT" panose="020B0502020104020203" pitchFamily="34" charset="0"/>
            </a:endParaRPr>
          </a:p>
        </p:txBody>
      </p:sp>
      <p:pic>
        <p:nvPicPr>
          <p:cNvPr id="2" name="Picture 1">
            <a:extLst>
              <a:ext uri="{FF2B5EF4-FFF2-40B4-BE49-F238E27FC236}">
                <a16:creationId xmlns:a16="http://schemas.microsoft.com/office/drawing/2014/main" id="{8BBE6128-5A9A-228C-3FCD-86A5C7E70122}"/>
              </a:ext>
            </a:extLst>
          </p:cNvPr>
          <p:cNvPicPr>
            <a:picLocks noChangeAspect="1"/>
          </p:cNvPicPr>
          <p:nvPr/>
        </p:nvPicPr>
        <p:blipFill>
          <a:blip r:embed="rId4"/>
          <a:stretch>
            <a:fillRect/>
          </a:stretch>
        </p:blipFill>
        <p:spPr>
          <a:xfrm>
            <a:off x="8787163" y="3009814"/>
            <a:ext cx="2945216" cy="2945216"/>
          </a:xfrm>
          <a:prstGeom prst="rect">
            <a:avLst/>
          </a:prstGeom>
        </p:spPr>
      </p:pic>
      <p:sp>
        <p:nvSpPr>
          <p:cNvPr id="3" name="Slide Number Placeholder 2">
            <a:extLst>
              <a:ext uri="{FF2B5EF4-FFF2-40B4-BE49-F238E27FC236}">
                <a16:creationId xmlns:a16="http://schemas.microsoft.com/office/drawing/2014/main" id="{44AB15B3-9A92-AA8F-0724-324EFBD89C16}"/>
              </a:ext>
            </a:extLst>
          </p:cNvPr>
          <p:cNvSpPr>
            <a:spLocks noGrp="1"/>
          </p:cNvSpPr>
          <p:nvPr>
            <p:ph type="sldNum" sz="quarter" idx="12"/>
          </p:nvPr>
        </p:nvSpPr>
        <p:spPr/>
        <p:txBody>
          <a:bodyPr/>
          <a:lstStyle/>
          <a:p>
            <a:pPr>
              <a:defRPr/>
            </a:pPr>
            <a:fld id="{B685685E-33F0-4A6E-9A66-F8E805781C78}" type="slidenum">
              <a:rPr lang="en-US" altLang="en-US" smtClean="0"/>
              <a:pPr>
                <a:defRPr/>
              </a:pPr>
              <a:t>11</a:t>
            </a:fld>
            <a:endParaRPr lang="en-US" altLang="en-US" dirty="0"/>
          </a:p>
        </p:txBody>
      </p:sp>
      <p:sp>
        <p:nvSpPr>
          <p:cNvPr id="4" name="TextBox 3">
            <a:extLst>
              <a:ext uri="{FF2B5EF4-FFF2-40B4-BE49-F238E27FC236}">
                <a16:creationId xmlns:a16="http://schemas.microsoft.com/office/drawing/2014/main" id="{198C0464-2E38-70C2-4AD8-0AB7A7746409}"/>
              </a:ext>
            </a:extLst>
          </p:cNvPr>
          <p:cNvSpPr txBox="1"/>
          <p:nvPr/>
        </p:nvSpPr>
        <p:spPr>
          <a:xfrm>
            <a:off x="786060" y="6266432"/>
            <a:ext cx="10582979" cy="461665"/>
          </a:xfrm>
          <a:prstGeom prst="rect">
            <a:avLst/>
          </a:prstGeom>
          <a:noFill/>
        </p:spPr>
        <p:txBody>
          <a:bodyPr wrap="square">
            <a:spAutoFit/>
          </a:bodyPr>
          <a:lstStyle/>
          <a:p>
            <a:pPr marL="3941763" lvl="1" indent="-711200">
              <a:buNone/>
            </a:pPr>
            <a:r>
              <a:rPr lang="en-US" sz="2400" dirty="0">
                <a:latin typeface="Arial" panose="020B0604020202020204" pitchFamily="34" charset="0"/>
                <a:hlinkClick r:id="rId5"/>
              </a:rPr>
              <a:t>catherine.fichten@mcgill.ca</a:t>
            </a:r>
            <a:r>
              <a:rPr lang="en-US" sz="2400" dirty="0">
                <a:latin typeface="Arial" panose="020B0604020202020204" pitchFamily="34" charset="0"/>
              </a:rPr>
              <a:t> </a:t>
            </a:r>
            <a:endParaRPr lang="en-US" dirty="0"/>
          </a:p>
        </p:txBody>
      </p:sp>
    </p:spTree>
    <p:custDataLst>
      <p:tags r:id="rId1"/>
    </p:custDataLst>
    <p:extLst>
      <p:ext uri="{BB962C8B-B14F-4D97-AF65-F5344CB8AC3E}">
        <p14:creationId xmlns:p14="http://schemas.microsoft.com/office/powerpoint/2010/main" val="36706063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1"/>
            <a:ext cx="8229600" cy="684213"/>
          </a:xfrm>
        </p:spPr>
        <p:txBody>
          <a:bodyPr/>
          <a:lstStyle/>
          <a:p>
            <a:r>
              <a:rPr lang="en-US" altLang="en-US" dirty="0"/>
              <a:t>For Longstanding </a:t>
            </a:r>
            <a:r>
              <a:rPr lang="en-US" dirty="0"/>
              <a:t>Insomnia</a:t>
            </a:r>
          </a:p>
        </p:txBody>
      </p:sp>
      <p:sp>
        <p:nvSpPr>
          <p:cNvPr id="3" name="Content Placeholder 2"/>
          <p:cNvSpPr>
            <a:spLocks noGrp="1"/>
          </p:cNvSpPr>
          <p:nvPr>
            <p:ph sz="quarter" idx="1"/>
          </p:nvPr>
        </p:nvSpPr>
        <p:spPr>
          <a:xfrm>
            <a:off x="548640" y="836613"/>
            <a:ext cx="9662160" cy="4888200"/>
          </a:xfrm>
        </p:spPr>
        <p:txBody>
          <a:bodyPr/>
          <a:lstStyle/>
          <a:p>
            <a:pPr eaLnBrk="1" hangingPunct="1">
              <a:spcBef>
                <a:spcPct val="0"/>
              </a:spcBef>
              <a:buFontTx/>
              <a:buNone/>
            </a:pPr>
            <a:endParaRPr lang="en-US" altLang="en-US" sz="1050" dirty="0"/>
          </a:p>
          <a:p>
            <a:pPr marL="0" indent="0" eaLnBrk="1" hangingPunct="1">
              <a:spcBef>
                <a:spcPct val="0"/>
              </a:spcBef>
              <a:buNone/>
            </a:pPr>
            <a:r>
              <a:rPr lang="en-US" altLang="en-US" dirty="0"/>
              <a:t> </a:t>
            </a:r>
          </a:p>
          <a:p>
            <a:pPr eaLnBrk="1" hangingPunct="1">
              <a:spcAft>
                <a:spcPts val="600"/>
              </a:spcAft>
            </a:pPr>
            <a:r>
              <a:rPr lang="en-US" altLang="en-US" dirty="0"/>
              <a:t>A psychologist</a:t>
            </a:r>
          </a:p>
          <a:p>
            <a:pPr eaLnBrk="1" hangingPunct="1">
              <a:spcAft>
                <a:spcPts val="600"/>
              </a:spcAft>
            </a:pPr>
            <a:r>
              <a:rPr lang="en-US" altLang="en-US" dirty="0"/>
              <a:t>Bibliotherapy</a:t>
            </a:r>
          </a:p>
          <a:p>
            <a:pPr lvl="1" eaLnBrk="1" hangingPunct="1">
              <a:spcAft>
                <a:spcPts val="600"/>
              </a:spcAft>
            </a:pPr>
            <a:r>
              <a:rPr lang="en-US" altLang="en-US" dirty="0"/>
              <a:t>“Goodnight mind”</a:t>
            </a:r>
          </a:p>
          <a:p>
            <a:pPr eaLnBrk="1" hangingPunct="1">
              <a:spcAft>
                <a:spcPts val="600"/>
              </a:spcAft>
            </a:pPr>
            <a:r>
              <a:rPr lang="en-US" altLang="en-US" dirty="0"/>
              <a:t>Online  </a:t>
            </a:r>
          </a:p>
          <a:p>
            <a:pPr lvl="1" eaLnBrk="1" hangingPunct="1">
              <a:spcBef>
                <a:spcPts val="600"/>
              </a:spcBef>
              <a:spcAft>
                <a:spcPts val="600"/>
              </a:spcAft>
            </a:pPr>
            <a:r>
              <a:rPr lang="en-US" altLang="en-US" dirty="0" err="1"/>
              <a:t>Sleepio</a:t>
            </a:r>
            <a:endParaRPr lang="en-US" altLang="en-US" dirty="0"/>
          </a:p>
          <a:p>
            <a:pPr lvl="1" eaLnBrk="1" hangingPunct="1">
              <a:spcBef>
                <a:spcPts val="600"/>
              </a:spcBef>
              <a:spcAft>
                <a:spcPts val="600"/>
              </a:spcAft>
            </a:pPr>
            <a:r>
              <a:rPr lang="en-US" altLang="en-US" dirty="0"/>
              <a:t>Go! To Sleep Program – Cleveland </a:t>
            </a:r>
            <a:endParaRPr lang="en-US" altLang="en-US" dirty="0">
              <a:hlinkClick r:id="rId3"/>
            </a:endParaRPr>
          </a:p>
          <a:p>
            <a:pPr lvl="1" eaLnBrk="1" hangingPunct="1">
              <a:spcBef>
                <a:spcPts val="600"/>
              </a:spcBef>
              <a:spcAft>
                <a:spcPts val="600"/>
              </a:spcAft>
            </a:pPr>
            <a:r>
              <a:rPr lang="en-US" altLang="en-US" dirty="0" err="1"/>
              <a:t>SHUT</a:t>
            </a:r>
            <a:r>
              <a:rPr lang="en-US" altLang="en-US" i="1" dirty="0" err="1"/>
              <a:t>i</a:t>
            </a:r>
            <a:endParaRPr lang="en-US" altLang="en-US" i="1" dirty="0"/>
          </a:p>
          <a:p>
            <a:pPr eaLnBrk="1" hangingPunct="1">
              <a:spcBef>
                <a:spcPct val="0"/>
              </a:spcBef>
              <a:buFontTx/>
              <a:buNone/>
            </a:pPr>
            <a:endParaRPr lang="en-US" altLang="en-US" sz="1050" dirty="0"/>
          </a:p>
          <a:p>
            <a:endParaRPr lang="en-US" dirty="0"/>
          </a:p>
        </p:txBody>
      </p:sp>
      <p:pic>
        <p:nvPicPr>
          <p:cNvPr id="5" name="Picture 4" descr="Copyright is http://avaxbooks.me/colleen-e-carney-phd-rachel-manber-phd-goodnight-mind-turn-off-your-noisy-thoughts-and-get-a-good-nights-sleep-1-english-mobi.html" title="Book cover for Goodnight Mind"/>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63268" y="1506044"/>
            <a:ext cx="2049156" cy="2859060"/>
          </a:xfrm>
          <a:prstGeom prst="rect">
            <a:avLst/>
          </a:prstGeom>
        </p:spPr>
      </p:pic>
      <p:sp>
        <p:nvSpPr>
          <p:cNvPr id="6" name="Slide Number Placeholder 5">
            <a:extLst>
              <a:ext uri="{FF2B5EF4-FFF2-40B4-BE49-F238E27FC236}">
                <a16:creationId xmlns:a16="http://schemas.microsoft.com/office/drawing/2014/main" id="{01D4986C-706B-DC9E-504C-9BFC54B15901}"/>
              </a:ext>
            </a:extLst>
          </p:cNvPr>
          <p:cNvSpPr>
            <a:spLocks noGrp="1"/>
          </p:cNvSpPr>
          <p:nvPr>
            <p:ph type="sldNum" sz="quarter" idx="11"/>
          </p:nvPr>
        </p:nvSpPr>
        <p:spPr/>
        <p:txBody>
          <a:bodyPr/>
          <a:lstStyle/>
          <a:p>
            <a:pPr>
              <a:defRPr/>
            </a:pPr>
            <a:fld id="{A6281582-CF13-4328-AE52-164E8406DB8F}" type="slidenum">
              <a:rPr lang="fr-FR" altLang="fr-FR" smtClean="0"/>
              <a:pPr>
                <a:defRPr/>
              </a:pPr>
              <a:t>12</a:t>
            </a:fld>
            <a:endParaRPr lang="fr-FR" altLang="fr-FR" dirty="0"/>
          </a:p>
        </p:txBody>
      </p:sp>
      <p:sp>
        <p:nvSpPr>
          <p:cNvPr id="4" name="TextBox 3">
            <a:extLst>
              <a:ext uri="{FF2B5EF4-FFF2-40B4-BE49-F238E27FC236}">
                <a16:creationId xmlns:a16="http://schemas.microsoft.com/office/drawing/2014/main" id="{C3B4C80E-5CC3-1C11-BF76-BD11F9283B74}"/>
              </a:ext>
            </a:extLst>
          </p:cNvPr>
          <p:cNvSpPr txBox="1"/>
          <p:nvPr/>
        </p:nvSpPr>
        <p:spPr>
          <a:xfrm>
            <a:off x="786061" y="6266432"/>
            <a:ext cx="9456420" cy="461665"/>
          </a:xfrm>
          <a:prstGeom prst="rect">
            <a:avLst/>
          </a:prstGeom>
          <a:noFill/>
        </p:spPr>
        <p:txBody>
          <a:bodyPr wrap="square">
            <a:spAutoFit/>
          </a:bodyPr>
          <a:lstStyle/>
          <a:p>
            <a:pPr marL="3941763" lvl="1">
              <a:buNone/>
            </a:pPr>
            <a:r>
              <a:rPr lang="en-US" sz="2400" dirty="0">
                <a:latin typeface="Arial" panose="020B0604020202020204" pitchFamily="34" charset="0"/>
                <a:hlinkClick r:id="rId5"/>
              </a:rPr>
              <a:t>catherine.fichten@mcgill.ca</a:t>
            </a:r>
            <a:r>
              <a:rPr lang="en-US" sz="2400" dirty="0">
                <a:latin typeface="Arial" panose="020B0604020202020204" pitchFamily="34" charset="0"/>
              </a:rPr>
              <a:t> </a:t>
            </a:r>
            <a:endParaRPr lang="en-US" dirty="0"/>
          </a:p>
        </p:txBody>
      </p:sp>
    </p:spTree>
    <p:custDataLst>
      <p:tags r:id="rId1"/>
    </p:custDataLst>
    <p:extLst>
      <p:ext uri="{BB962C8B-B14F-4D97-AF65-F5344CB8AC3E}">
        <p14:creationId xmlns:p14="http://schemas.microsoft.com/office/powerpoint/2010/main" val="19471515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099556" y="188640"/>
            <a:ext cx="7992888" cy="707886"/>
          </a:xfrm>
          <a:prstGeom prst="rect">
            <a:avLst/>
          </a:prstGeom>
          <a:noFill/>
        </p:spPr>
        <p:txBody>
          <a:bodyPr wrap="square" rtlCol="0">
            <a:spAutoFit/>
          </a:bodyPr>
          <a:lstStyle/>
          <a:p>
            <a:pPr algn="ctr"/>
            <a:r>
              <a:rPr lang="en-US" sz="4000" b="1" dirty="0">
                <a:solidFill>
                  <a:srgbClr val="0033CC"/>
                </a:solidFill>
                <a:latin typeface="Arial" panose="020B0604020202020204" pitchFamily="34" charset="0"/>
                <a:ea typeface="+mj-ea"/>
                <a:cs typeface="Arial" panose="020B0604020202020204" pitchFamily="34" charset="0"/>
              </a:rPr>
              <a:t>Owls</a:t>
            </a:r>
            <a:r>
              <a:rPr lang="en-US" dirty="0"/>
              <a:t> </a:t>
            </a:r>
            <a:r>
              <a:rPr lang="en-US" sz="4000" b="1" dirty="0">
                <a:solidFill>
                  <a:srgbClr val="0033CC"/>
                </a:solidFill>
                <a:latin typeface="Arial" panose="020B0604020202020204" pitchFamily="34" charset="0"/>
                <a:ea typeface="+mj-ea"/>
                <a:cs typeface="Arial" panose="020B0604020202020204" pitchFamily="34" charset="0"/>
              </a:rPr>
              <a:t>and</a:t>
            </a:r>
            <a:r>
              <a:rPr lang="en-US" dirty="0"/>
              <a:t> </a:t>
            </a:r>
            <a:r>
              <a:rPr lang="en-US" sz="4000" b="1" dirty="0">
                <a:solidFill>
                  <a:srgbClr val="0033CC"/>
                </a:solidFill>
                <a:latin typeface="Arial" panose="020B0604020202020204" pitchFamily="34" charset="0"/>
                <a:ea typeface="+mj-ea"/>
                <a:cs typeface="Arial" panose="020B0604020202020204" pitchFamily="34" charset="0"/>
              </a:rPr>
              <a:t>Larks</a:t>
            </a:r>
          </a:p>
        </p:txBody>
      </p:sp>
      <p:sp>
        <p:nvSpPr>
          <p:cNvPr id="6" name="TextBox 5"/>
          <p:cNvSpPr txBox="1"/>
          <p:nvPr/>
        </p:nvSpPr>
        <p:spPr>
          <a:xfrm>
            <a:off x="1595500" y="1268761"/>
            <a:ext cx="9001000" cy="4683333"/>
          </a:xfrm>
          <a:prstGeom prst="rect">
            <a:avLst/>
          </a:prstGeom>
          <a:noFill/>
        </p:spPr>
        <p:txBody>
          <a:bodyPr wrap="square" rtlCol="0">
            <a:spAutoFit/>
          </a:bodyPr>
          <a:lstStyle/>
          <a:p>
            <a:pPr marL="342900" indent="-342900">
              <a:spcBef>
                <a:spcPts val="500"/>
              </a:spcBef>
              <a:spcAft>
                <a:spcPts val="500"/>
              </a:spcAft>
              <a:buClr>
                <a:srgbClr val="0033CC"/>
              </a:buClr>
              <a:buSzPct val="110000"/>
              <a:buFont typeface="Arial" charset="0"/>
              <a:buChar char="•"/>
            </a:pPr>
            <a:r>
              <a:rPr lang="en-CA" sz="3200" dirty="0" err="1">
                <a:solidFill>
                  <a:srgbClr val="072C62"/>
                </a:solidFill>
                <a:latin typeface="Arial" panose="020B0604020202020204" pitchFamily="34" charset="0"/>
                <a:cs typeface="Arial" panose="020B0604020202020204" pitchFamily="34" charset="0"/>
              </a:rPr>
              <a:t>Morningness</a:t>
            </a:r>
            <a:r>
              <a:rPr lang="en-CA" sz="3200" dirty="0">
                <a:solidFill>
                  <a:srgbClr val="072C62"/>
                </a:solidFill>
                <a:latin typeface="Arial" panose="020B0604020202020204" pitchFamily="34" charset="0"/>
                <a:cs typeface="Arial" panose="020B0604020202020204" pitchFamily="34" charset="0"/>
              </a:rPr>
              <a:t> </a:t>
            </a:r>
            <a:r>
              <a:rPr lang="en-CA" sz="3200" dirty="0" err="1">
                <a:solidFill>
                  <a:srgbClr val="072C62"/>
                </a:solidFill>
                <a:latin typeface="Arial" panose="020B0604020202020204" pitchFamily="34" charset="0"/>
                <a:cs typeface="Arial" panose="020B0604020202020204" pitchFamily="34" charset="0"/>
              </a:rPr>
              <a:t>Eveningness</a:t>
            </a:r>
            <a:r>
              <a:rPr lang="en-CA" sz="3200" dirty="0">
                <a:solidFill>
                  <a:srgbClr val="072C62"/>
                </a:solidFill>
                <a:latin typeface="Arial" panose="020B0604020202020204" pitchFamily="34" charset="0"/>
                <a:cs typeface="Arial" panose="020B0604020202020204" pitchFamily="34" charset="0"/>
              </a:rPr>
              <a:t> Questionnaire</a:t>
            </a:r>
          </a:p>
          <a:p>
            <a:pPr marL="342900" indent="-342900">
              <a:spcBef>
                <a:spcPts val="500"/>
              </a:spcBef>
              <a:spcAft>
                <a:spcPts val="500"/>
              </a:spcAft>
              <a:buClr>
                <a:srgbClr val="0033CC"/>
              </a:buClr>
              <a:buSzPct val="110000"/>
              <a:buFont typeface="Arial" charset="0"/>
              <a:buChar char="•"/>
            </a:pPr>
            <a:r>
              <a:rPr lang="en-CA" sz="3200" dirty="0">
                <a:solidFill>
                  <a:srgbClr val="072C62"/>
                </a:solidFill>
                <a:latin typeface="Arial" panose="020B0604020202020204" pitchFamily="34" charset="0"/>
                <a:cs typeface="Arial" panose="020B0604020202020204" pitchFamily="34" charset="0"/>
              </a:rPr>
              <a:t>Large hereditary component</a:t>
            </a:r>
          </a:p>
          <a:p>
            <a:pPr marL="342900" indent="-342900">
              <a:spcBef>
                <a:spcPts val="500"/>
              </a:spcBef>
              <a:spcAft>
                <a:spcPts val="500"/>
              </a:spcAft>
              <a:buClr>
                <a:srgbClr val="0033CC"/>
              </a:buClr>
              <a:buSzPct val="110000"/>
              <a:buFont typeface="Arial" charset="0"/>
              <a:buChar char="•"/>
            </a:pPr>
            <a:r>
              <a:rPr lang="en-CA" sz="3200" dirty="0">
                <a:solidFill>
                  <a:srgbClr val="072C62"/>
                </a:solidFill>
                <a:latin typeface="Arial" panose="020B0604020202020204" pitchFamily="34" charset="0"/>
                <a:cs typeface="Arial" panose="020B0604020202020204" pitchFamily="34" charset="0"/>
              </a:rPr>
              <a:t>Larks</a:t>
            </a:r>
          </a:p>
          <a:p>
            <a:pPr marL="800100" lvl="1" indent="-342900">
              <a:spcBef>
                <a:spcPts val="500"/>
              </a:spcBef>
              <a:spcAft>
                <a:spcPts val="500"/>
              </a:spcAft>
              <a:buClr>
                <a:srgbClr val="0033CC"/>
              </a:buClr>
              <a:buSzPct val="110000"/>
              <a:buFont typeface="Arial" charset="0"/>
              <a:buChar char="•"/>
            </a:pPr>
            <a:r>
              <a:rPr lang="en-CA" sz="2800" dirty="0">
                <a:solidFill>
                  <a:srgbClr val="072C62"/>
                </a:solidFill>
                <a:latin typeface="Arial" panose="020B0604020202020204" pitchFamily="34" charset="0"/>
                <a:cs typeface="Arial" panose="020B0604020202020204" pitchFamily="34" charset="0"/>
              </a:rPr>
              <a:t>Up-at-dawn</a:t>
            </a:r>
          </a:p>
          <a:p>
            <a:pPr marL="800100" lvl="1" indent="-342900">
              <a:spcBef>
                <a:spcPts val="500"/>
              </a:spcBef>
              <a:spcAft>
                <a:spcPts val="500"/>
              </a:spcAft>
              <a:buClr>
                <a:srgbClr val="0033CC"/>
              </a:buClr>
              <a:buSzPct val="110000"/>
              <a:buFont typeface="Arial" charset="0"/>
              <a:buChar char="•"/>
            </a:pPr>
            <a:r>
              <a:rPr lang="en-CA" sz="2800" dirty="0">
                <a:solidFill>
                  <a:srgbClr val="072C62"/>
                </a:solidFill>
                <a:latin typeface="Arial" panose="020B0604020202020204" pitchFamily="34" charset="0"/>
                <a:cs typeface="Arial" panose="020B0604020202020204" pitchFamily="34" charset="0"/>
              </a:rPr>
              <a:t>Raring-to-go early bird </a:t>
            </a:r>
          </a:p>
          <a:p>
            <a:pPr marL="342900" indent="-342900">
              <a:spcBef>
                <a:spcPts val="500"/>
              </a:spcBef>
              <a:spcAft>
                <a:spcPts val="500"/>
              </a:spcAft>
              <a:buClr>
                <a:srgbClr val="0033CC"/>
              </a:buClr>
              <a:buSzPct val="110000"/>
              <a:buFont typeface="Arial" charset="0"/>
              <a:buChar char="•"/>
            </a:pPr>
            <a:r>
              <a:rPr lang="en-CA" sz="3200" dirty="0">
                <a:solidFill>
                  <a:srgbClr val="072C62"/>
                </a:solidFill>
                <a:latin typeface="Arial" panose="020B0604020202020204" pitchFamily="34" charset="0"/>
                <a:cs typeface="Arial" panose="020B0604020202020204" pitchFamily="34" charset="0"/>
              </a:rPr>
              <a:t>Owls</a:t>
            </a:r>
          </a:p>
          <a:p>
            <a:pPr marL="800100" lvl="1" indent="-342900">
              <a:spcBef>
                <a:spcPts val="500"/>
              </a:spcBef>
              <a:spcAft>
                <a:spcPts val="500"/>
              </a:spcAft>
              <a:buClr>
                <a:srgbClr val="0033CC"/>
              </a:buClr>
              <a:buSzPct val="110000"/>
              <a:buFont typeface="Arial" charset="0"/>
              <a:buChar char="•"/>
            </a:pPr>
            <a:r>
              <a:rPr lang="en-CA" sz="2800" dirty="0">
                <a:solidFill>
                  <a:srgbClr val="072C62"/>
                </a:solidFill>
                <a:latin typeface="Arial" panose="020B0604020202020204" pitchFamily="34" charset="0"/>
                <a:cs typeface="Arial" panose="020B0604020202020204" pitchFamily="34" charset="0"/>
              </a:rPr>
              <a:t>Enjoy staying up late</a:t>
            </a:r>
          </a:p>
          <a:p>
            <a:pPr marL="800100" lvl="1" indent="-342900">
              <a:spcBef>
                <a:spcPts val="500"/>
              </a:spcBef>
              <a:spcAft>
                <a:spcPts val="500"/>
              </a:spcAft>
              <a:buClr>
                <a:srgbClr val="0033CC"/>
              </a:buClr>
              <a:buSzPct val="110000"/>
              <a:buFont typeface="Arial" charset="0"/>
              <a:buChar char="•"/>
            </a:pPr>
            <a:r>
              <a:rPr lang="en-CA" sz="2800" dirty="0">
                <a:solidFill>
                  <a:srgbClr val="072C62"/>
                </a:solidFill>
                <a:latin typeface="Arial" panose="020B0604020202020204" pitchFamily="34" charset="0"/>
                <a:cs typeface="Arial" panose="020B0604020202020204" pitchFamily="34" charset="0"/>
              </a:rPr>
              <a:t>Trouble waking up in the morning</a:t>
            </a:r>
          </a:p>
        </p:txBody>
      </p:sp>
      <p:pic>
        <p:nvPicPr>
          <p:cNvPr id="5" name="Picture 4" descr="On the right side: Picture of a bird with a cup of coffee beside it and the words Early Bird Blend written above it. On the left side a picture of an owl with a cup of coffee beside him and thw words Night Owl Blend written above it. Copyright is https://sites.psu.edu/siowfa16/2016/09/10/early-bird-or-night-owl-or-somewhere-in-the-middle/" title="coffee early bird night owl"/>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16080" y="2728622"/>
            <a:ext cx="3456384" cy="2291733"/>
          </a:xfrm>
          <a:prstGeom prst="rect">
            <a:avLst/>
          </a:prstGeom>
        </p:spPr>
      </p:pic>
      <p:sp>
        <p:nvSpPr>
          <p:cNvPr id="4" name="Slide Number Placeholder 3">
            <a:extLst>
              <a:ext uri="{FF2B5EF4-FFF2-40B4-BE49-F238E27FC236}">
                <a16:creationId xmlns:a16="http://schemas.microsoft.com/office/drawing/2014/main" id="{C9D57C66-3532-88BD-4B7E-91A836628A2C}"/>
              </a:ext>
            </a:extLst>
          </p:cNvPr>
          <p:cNvSpPr>
            <a:spLocks noGrp="1"/>
          </p:cNvSpPr>
          <p:nvPr>
            <p:ph type="sldNum" sz="quarter" idx="12"/>
          </p:nvPr>
        </p:nvSpPr>
        <p:spPr/>
        <p:txBody>
          <a:bodyPr/>
          <a:lstStyle/>
          <a:p>
            <a:pPr>
              <a:defRPr/>
            </a:pPr>
            <a:fld id="{B685685E-33F0-4A6E-9A66-F8E805781C78}" type="slidenum">
              <a:rPr lang="en-US" altLang="en-US" smtClean="0"/>
              <a:pPr>
                <a:defRPr/>
              </a:pPr>
              <a:t>13</a:t>
            </a:fld>
            <a:endParaRPr lang="en-US" altLang="en-US" dirty="0"/>
          </a:p>
        </p:txBody>
      </p:sp>
      <p:sp>
        <p:nvSpPr>
          <p:cNvPr id="2" name="TextBox 1">
            <a:extLst>
              <a:ext uri="{FF2B5EF4-FFF2-40B4-BE49-F238E27FC236}">
                <a16:creationId xmlns:a16="http://schemas.microsoft.com/office/drawing/2014/main" id="{79C42B12-FCC6-32B4-5F20-D5E16007AD71}"/>
              </a:ext>
            </a:extLst>
          </p:cNvPr>
          <p:cNvSpPr txBox="1"/>
          <p:nvPr/>
        </p:nvSpPr>
        <p:spPr>
          <a:xfrm>
            <a:off x="786060" y="6266432"/>
            <a:ext cx="10572819" cy="461665"/>
          </a:xfrm>
          <a:prstGeom prst="rect">
            <a:avLst/>
          </a:prstGeom>
          <a:noFill/>
        </p:spPr>
        <p:txBody>
          <a:bodyPr wrap="square">
            <a:spAutoFit/>
          </a:bodyPr>
          <a:lstStyle/>
          <a:p>
            <a:pPr marL="3941763" lvl="1" indent="-711200">
              <a:buNone/>
            </a:pPr>
            <a:r>
              <a:rPr lang="en-US" sz="2400" dirty="0">
                <a:latin typeface="Arial" panose="020B0604020202020204" pitchFamily="34" charset="0"/>
                <a:hlinkClick r:id="rId4"/>
              </a:rPr>
              <a:t>catherine.fichten@mcgill.ca</a:t>
            </a:r>
            <a:r>
              <a:rPr lang="en-US" sz="2400" dirty="0">
                <a:latin typeface="Arial" panose="020B0604020202020204" pitchFamily="34" charset="0"/>
              </a:rPr>
              <a:t> </a:t>
            </a:r>
            <a:endParaRPr lang="en-US" dirty="0"/>
          </a:p>
        </p:txBody>
      </p:sp>
    </p:spTree>
    <p:custDataLst>
      <p:tags r:id="rId1"/>
    </p:custDataLst>
    <p:extLst>
      <p:ext uri="{BB962C8B-B14F-4D97-AF65-F5344CB8AC3E}">
        <p14:creationId xmlns:p14="http://schemas.microsoft.com/office/powerpoint/2010/main" val="33617601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Man up at night reading a book, with an owl on his head. Copyright is http://www.insomnia.net/sleep-health/circadian-rhythm/" title="Image for delayed sleep phas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77454" y="2784559"/>
            <a:ext cx="3134486" cy="313448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099556" y="188640"/>
            <a:ext cx="7992888" cy="707886"/>
          </a:xfrm>
          <a:prstGeom prst="rect">
            <a:avLst/>
          </a:prstGeom>
          <a:noFill/>
        </p:spPr>
        <p:txBody>
          <a:bodyPr wrap="square" rtlCol="0">
            <a:spAutoFit/>
          </a:bodyPr>
          <a:lstStyle/>
          <a:p>
            <a:pPr algn="ctr"/>
            <a:r>
              <a:rPr lang="en-US" sz="4000" b="1" dirty="0">
                <a:solidFill>
                  <a:srgbClr val="0033CC"/>
                </a:solidFill>
                <a:latin typeface="Arial" panose="020B0604020202020204" pitchFamily="34" charset="0"/>
                <a:ea typeface="+mj-ea"/>
                <a:cs typeface="Arial" panose="020B0604020202020204" pitchFamily="34" charset="0"/>
              </a:rPr>
              <a:t>Owls</a:t>
            </a:r>
            <a:r>
              <a:rPr lang="en-US" dirty="0"/>
              <a:t> </a:t>
            </a:r>
            <a:r>
              <a:rPr lang="en-US" sz="4000" b="1" dirty="0">
                <a:solidFill>
                  <a:srgbClr val="0033CC"/>
                </a:solidFill>
                <a:latin typeface="Arial" panose="020B0604020202020204" pitchFamily="34" charset="0"/>
                <a:ea typeface="+mj-ea"/>
                <a:cs typeface="Arial" panose="020B0604020202020204" pitchFamily="34" charset="0"/>
              </a:rPr>
              <a:t>and</a:t>
            </a:r>
            <a:r>
              <a:rPr lang="en-US" dirty="0"/>
              <a:t> </a:t>
            </a:r>
            <a:r>
              <a:rPr lang="en-US" sz="4000" b="1" dirty="0">
                <a:solidFill>
                  <a:srgbClr val="0033CC"/>
                </a:solidFill>
                <a:latin typeface="Arial" panose="020B0604020202020204" pitchFamily="34" charset="0"/>
                <a:ea typeface="+mj-ea"/>
                <a:cs typeface="Arial" panose="020B0604020202020204" pitchFamily="34" charset="0"/>
              </a:rPr>
              <a:t>Larks</a:t>
            </a:r>
          </a:p>
        </p:txBody>
      </p:sp>
      <p:sp>
        <p:nvSpPr>
          <p:cNvPr id="4" name="TextBox 3"/>
          <p:cNvSpPr txBox="1"/>
          <p:nvPr/>
        </p:nvSpPr>
        <p:spPr>
          <a:xfrm>
            <a:off x="480060" y="1268760"/>
            <a:ext cx="11711940" cy="3031599"/>
          </a:xfrm>
          <a:prstGeom prst="rect">
            <a:avLst/>
          </a:prstGeom>
          <a:noFill/>
        </p:spPr>
        <p:txBody>
          <a:bodyPr wrap="square" rtlCol="0">
            <a:spAutoFit/>
          </a:bodyPr>
          <a:lstStyle/>
          <a:p>
            <a:pPr marL="342900" indent="-342900">
              <a:spcBef>
                <a:spcPts val="600"/>
              </a:spcBef>
              <a:spcAft>
                <a:spcPts val="600"/>
              </a:spcAft>
              <a:buClr>
                <a:srgbClr val="0033CC"/>
              </a:buClr>
              <a:buSzPct val="110000"/>
              <a:buFont typeface="Arial" charset="0"/>
              <a:buChar char="•"/>
            </a:pPr>
            <a:r>
              <a:rPr lang="en-CA" sz="3600" dirty="0">
                <a:solidFill>
                  <a:srgbClr val="072C62"/>
                </a:solidFill>
                <a:latin typeface="Arial" panose="020B0604020202020204" pitchFamily="34" charset="0"/>
                <a:cs typeface="Arial" panose="020B0604020202020204" pitchFamily="34" charset="0"/>
              </a:rPr>
              <a:t>Readings</a:t>
            </a:r>
          </a:p>
          <a:p>
            <a:pPr marL="628650" lvl="1" indent="-274638">
              <a:spcBef>
                <a:spcPts val="600"/>
              </a:spcBef>
              <a:spcAft>
                <a:spcPts val="600"/>
              </a:spcAft>
              <a:buClr>
                <a:srgbClr val="0033CC"/>
              </a:buClr>
              <a:buSzPct val="110000"/>
              <a:buFont typeface="Arial" charset="0"/>
              <a:buChar char="•"/>
            </a:pPr>
            <a:r>
              <a:rPr lang="en-CA" sz="3100" dirty="0">
                <a:solidFill>
                  <a:srgbClr val="072C62"/>
                </a:solidFill>
                <a:latin typeface="Arial" panose="020B0604020202020204" pitchFamily="34" charset="0"/>
                <a:cs typeface="Arial" panose="020B0604020202020204" pitchFamily="34" charset="0"/>
              </a:rPr>
              <a:t>“Gender differences in </a:t>
            </a:r>
            <a:r>
              <a:rPr lang="en-CA" sz="3100" dirty="0" err="1">
                <a:solidFill>
                  <a:srgbClr val="072C62"/>
                </a:solidFill>
                <a:latin typeface="Arial" panose="020B0604020202020204" pitchFamily="34" charset="0"/>
                <a:cs typeface="Arial" panose="020B0604020202020204" pitchFamily="34" charset="0"/>
              </a:rPr>
              <a:t>morningness</a:t>
            </a:r>
            <a:r>
              <a:rPr lang="en-CA" sz="3100" dirty="0">
                <a:solidFill>
                  <a:srgbClr val="072C62"/>
                </a:solidFill>
                <a:latin typeface="Arial" panose="020B0604020202020204" pitchFamily="34" charset="0"/>
                <a:cs typeface="Arial" panose="020B0604020202020204" pitchFamily="34" charset="0"/>
              </a:rPr>
              <a:t>-eveningness preference”</a:t>
            </a:r>
          </a:p>
          <a:p>
            <a:pPr marL="628650" lvl="1" indent="-274638">
              <a:spcBef>
                <a:spcPts val="600"/>
              </a:spcBef>
              <a:spcAft>
                <a:spcPts val="600"/>
              </a:spcAft>
              <a:buClr>
                <a:srgbClr val="0033CC"/>
              </a:buClr>
              <a:buSzPct val="110000"/>
              <a:buFont typeface="Arial" charset="0"/>
              <a:buChar char="•"/>
            </a:pPr>
            <a:r>
              <a:rPr lang="en-CA" sz="3100" dirty="0">
                <a:solidFill>
                  <a:srgbClr val="072C62"/>
                </a:solidFill>
                <a:latin typeface="Arial" panose="020B0604020202020204" pitchFamily="34" charset="0"/>
                <a:cs typeface="Arial" panose="020B0604020202020204" pitchFamily="34" charset="0"/>
              </a:rPr>
              <a:t>“Can night owls become early birds?”</a:t>
            </a:r>
          </a:p>
          <a:p>
            <a:pPr marL="628650" lvl="1" indent="-274638">
              <a:spcBef>
                <a:spcPts val="600"/>
              </a:spcBef>
              <a:spcAft>
                <a:spcPts val="600"/>
              </a:spcAft>
              <a:buClr>
                <a:srgbClr val="0033CC"/>
              </a:buClr>
              <a:buSzPct val="110000"/>
              <a:buFont typeface="Arial" charset="0"/>
              <a:buChar char="•"/>
            </a:pPr>
            <a:r>
              <a:rPr lang="en-CA" sz="3100" dirty="0">
                <a:solidFill>
                  <a:srgbClr val="072C62"/>
                </a:solidFill>
                <a:latin typeface="Arial" panose="020B0604020202020204" pitchFamily="34" charset="0"/>
                <a:cs typeface="Arial" panose="020B0604020202020204" pitchFamily="34" charset="0"/>
              </a:rPr>
              <a:t> </a:t>
            </a:r>
            <a:br>
              <a:rPr lang="en-CA" sz="3200" dirty="0">
                <a:solidFill>
                  <a:srgbClr val="072C62"/>
                </a:solidFill>
                <a:latin typeface="Arial" panose="020B0604020202020204" pitchFamily="34" charset="0"/>
                <a:cs typeface="Arial" panose="020B0604020202020204" pitchFamily="34" charset="0"/>
              </a:rPr>
            </a:br>
            <a:endParaRPr lang="en-US" sz="3200" dirty="0">
              <a:solidFill>
                <a:srgbClr val="072C62"/>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845BE6A5-2A42-40EA-BBFE-839C8BB3A6C6}"/>
              </a:ext>
            </a:extLst>
          </p:cNvPr>
          <p:cNvSpPr txBox="1"/>
          <p:nvPr/>
        </p:nvSpPr>
        <p:spPr>
          <a:xfrm>
            <a:off x="719768" y="3223141"/>
            <a:ext cx="8463078" cy="1938992"/>
          </a:xfrm>
          <a:prstGeom prst="rect">
            <a:avLst/>
          </a:prstGeom>
          <a:noFill/>
        </p:spPr>
        <p:txBody>
          <a:bodyPr wrap="square" rtlCol="0">
            <a:spAutoFit/>
          </a:bodyPr>
          <a:lstStyle/>
          <a:p>
            <a:pPr marL="342900" indent="-342900">
              <a:buFont typeface="Arial" panose="020B0604020202020204" pitchFamily="34" charset="0"/>
              <a:buChar char="•"/>
            </a:pPr>
            <a:r>
              <a:rPr lang="en-US" dirty="0">
                <a:hlinkClick r:id="rId4"/>
              </a:rPr>
              <a:t>https://www.ncbi.nlm.nih.gov/pubmed/12182498</a:t>
            </a: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hlinkClick r:id="rId5"/>
              </a:rPr>
              <a:t>https://www.theglobeandmail.com/life/can-night-owls-become-early-birds/article26113963/</a:t>
            </a:r>
            <a:r>
              <a:rPr lang="en-US" dirty="0"/>
              <a:t> </a:t>
            </a:r>
          </a:p>
          <a:p>
            <a:endParaRPr lang="en-US" dirty="0"/>
          </a:p>
        </p:txBody>
      </p:sp>
      <p:sp>
        <p:nvSpPr>
          <p:cNvPr id="7" name="Slide Number Placeholder 6">
            <a:extLst>
              <a:ext uri="{FF2B5EF4-FFF2-40B4-BE49-F238E27FC236}">
                <a16:creationId xmlns:a16="http://schemas.microsoft.com/office/drawing/2014/main" id="{DE22B88A-30CC-CB6C-89C1-D2CC67CEE031}"/>
              </a:ext>
            </a:extLst>
          </p:cNvPr>
          <p:cNvSpPr>
            <a:spLocks noGrp="1"/>
          </p:cNvSpPr>
          <p:nvPr>
            <p:ph type="sldNum" sz="quarter" idx="12"/>
          </p:nvPr>
        </p:nvSpPr>
        <p:spPr/>
        <p:txBody>
          <a:bodyPr/>
          <a:lstStyle/>
          <a:p>
            <a:pPr>
              <a:defRPr/>
            </a:pPr>
            <a:fld id="{B685685E-33F0-4A6E-9A66-F8E805781C78}" type="slidenum">
              <a:rPr lang="en-US" altLang="en-US" smtClean="0"/>
              <a:pPr>
                <a:defRPr/>
              </a:pPr>
              <a:t>14</a:t>
            </a:fld>
            <a:endParaRPr lang="en-US" altLang="en-US" dirty="0"/>
          </a:p>
        </p:txBody>
      </p:sp>
      <p:sp>
        <p:nvSpPr>
          <p:cNvPr id="10" name="TextBox 9">
            <a:extLst>
              <a:ext uri="{FF2B5EF4-FFF2-40B4-BE49-F238E27FC236}">
                <a16:creationId xmlns:a16="http://schemas.microsoft.com/office/drawing/2014/main" id="{51453F70-E445-A79C-66DE-68DA61CB041D}"/>
              </a:ext>
            </a:extLst>
          </p:cNvPr>
          <p:cNvSpPr txBox="1"/>
          <p:nvPr/>
        </p:nvSpPr>
        <p:spPr>
          <a:xfrm>
            <a:off x="582860" y="6277278"/>
            <a:ext cx="10826819" cy="461665"/>
          </a:xfrm>
          <a:prstGeom prst="rect">
            <a:avLst/>
          </a:prstGeom>
          <a:noFill/>
        </p:spPr>
        <p:txBody>
          <a:bodyPr wrap="square">
            <a:spAutoFit/>
          </a:bodyPr>
          <a:lstStyle/>
          <a:p>
            <a:pPr marL="3941763" lvl="1" indent="-711200">
              <a:buNone/>
            </a:pPr>
            <a:r>
              <a:rPr lang="en-US" sz="2400" dirty="0">
                <a:latin typeface="Arial" panose="020B0604020202020204" pitchFamily="34" charset="0"/>
                <a:hlinkClick r:id="rId6"/>
              </a:rPr>
              <a:t>catherine.fichten@mcgill.ca</a:t>
            </a:r>
            <a:r>
              <a:rPr lang="en-US" sz="2400" dirty="0">
                <a:latin typeface="Arial" panose="020B0604020202020204" pitchFamily="34" charset="0"/>
              </a:rPr>
              <a:t> </a:t>
            </a:r>
            <a:endParaRPr lang="en-US" dirty="0"/>
          </a:p>
        </p:txBody>
      </p:sp>
    </p:spTree>
    <p:custDataLst>
      <p:tags r:id="rId1"/>
    </p:custDataLst>
    <p:extLst>
      <p:ext uri="{BB962C8B-B14F-4D97-AF65-F5344CB8AC3E}">
        <p14:creationId xmlns:p14="http://schemas.microsoft.com/office/powerpoint/2010/main" val="2169775987"/>
      </p:ext>
    </p:extLst>
  </p:cSld>
  <p:clrMapOvr>
    <a:masterClrMapping/>
  </p:clrMapOvr>
  <p:transition>
    <p:zo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3512" y="-171400"/>
            <a:ext cx="8784976" cy="1116360"/>
          </a:xfrm>
        </p:spPr>
        <p:txBody>
          <a:bodyPr/>
          <a:lstStyle/>
          <a:p>
            <a:r>
              <a:rPr lang="en-US" dirty="0"/>
              <a:t>Delayed or Advanced Sleep Phase</a:t>
            </a:r>
          </a:p>
        </p:txBody>
      </p:sp>
      <p:sp>
        <p:nvSpPr>
          <p:cNvPr id="3" name="Content Placeholder 2"/>
          <p:cNvSpPr>
            <a:spLocks noGrp="1"/>
          </p:cNvSpPr>
          <p:nvPr>
            <p:ph sz="quarter" idx="1"/>
          </p:nvPr>
        </p:nvSpPr>
        <p:spPr>
          <a:xfrm>
            <a:off x="466090" y="984900"/>
            <a:ext cx="10968990" cy="4888200"/>
          </a:xfrm>
        </p:spPr>
        <p:txBody>
          <a:bodyPr/>
          <a:lstStyle/>
          <a:p>
            <a:pPr eaLnBrk="1" hangingPunct="1">
              <a:spcBef>
                <a:spcPts val="800"/>
              </a:spcBef>
            </a:pPr>
            <a:r>
              <a:rPr lang="en-US" altLang="en-US" dirty="0"/>
              <a:t>Problem</a:t>
            </a:r>
          </a:p>
          <a:p>
            <a:pPr lvl="1" eaLnBrk="1" hangingPunct="1">
              <a:spcBef>
                <a:spcPts val="800"/>
              </a:spcBef>
            </a:pPr>
            <a:r>
              <a:rPr lang="en-US" altLang="en-US" dirty="0"/>
              <a:t>Falling asleep </a:t>
            </a:r>
          </a:p>
          <a:p>
            <a:pPr lvl="2" eaLnBrk="1" hangingPunct="1">
              <a:spcBef>
                <a:spcPts val="800"/>
              </a:spcBef>
            </a:pPr>
            <a:r>
              <a:rPr lang="en-US" altLang="en-US" dirty="0"/>
              <a:t>Very late = delayed sleep phase (students, ADHD, autism)</a:t>
            </a:r>
          </a:p>
          <a:p>
            <a:pPr lvl="2" eaLnBrk="1" hangingPunct="1">
              <a:spcBef>
                <a:spcPts val="800"/>
              </a:spcBef>
            </a:pPr>
            <a:r>
              <a:rPr lang="en-US" altLang="en-US" dirty="0"/>
              <a:t>Very early = advanced sleep phase (older adults)</a:t>
            </a:r>
          </a:p>
          <a:p>
            <a:pPr lvl="1" eaLnBrk="1" hangingPunct="1">
              <a:spcBef>
                <a:spcPts val="800"/>
              </a:spcBef>
            </a:pPr>
            <a:r>
              <a:rPr lang="en-US" altLang="en-US" dirty="0"/>
              <a:t>Waking late (or early) – 7-8 hours later</a:t>
            </a:r>
          </a:p>
          <a:p>
            <a:pPr eaLnBrk="1" hangingPunct="1">
              <a:spcBef>
                <a:spcPts val="800"/>
              </a:spcBef>
            </a:pPr>
            <a:r>
              <a:rPr lang="en-US" altLang="en-US" dirty="0"/>
              <a:t>This is NOT insomnia</a:t>
            </a:r>
          </a:p>
          <a:p>
            <a:pPr lvl="1" eaLnBrk="1" hangingPunct="1">
              <a:spcBef>
                <a:spcPts val="800"/>
              </a:spcBef>
            </a:pPr>
            <a:r>
              <a:rPr lang="en-US" altLang="en-US" dirty="0"/>
              <a:t>Reading </a:t>
            </a:r>
          </a:p>
          <a:p>
            <a:pPr lvl="2" eaLnBrk="1" hangingPunct="1">
              <a:spcBef>
                <a:spcPts val="800"/>
              </a:spcBef>
            </a:pPr>
            <a:r>
              <a:rPr lang="en-CA" dirty="0"/>
              <a:t>“</a:t>
            </a:r>
            <a:r>
              <a:rPr lang="en-CA" sz="2600" dirty="0"/>
              <a:t>Delayed Sleep Phase Syndrome - </a:t>
            </a:r>
            <a:r>
              <a:rPr lang="en-US" sz="2600" dirty="0"/>
              <a:t>Cleveland Clinic</a:t>
            </a:r>
            <a:r>
              <a:rPr lang="en-US" dirty="0"/>
              <a:t>”</a:t>
            </a:r>
          </a:p>
        </p:txBody>
      </p:sp>
      <p:sp>
        <p:nvSpPr>
          <p:cNvPr id="5" name="TextBox 4">
            <a:extLst>
              <a:ext uri="{FF2B5EF4-FFF2-40B4-BE49-F238E27FC236}">
                <a16:creationId xmlns:a16="http://schemas.microsoft.com/office/drawing/2014/main" id="{5911715F-672D-426F-AE86-82BDADA7B2AE}"/>
              </a:ext>
            </a:extLst>
          </p:cNvPr>
          <p:cNvSpPr txBox="1"/>
          <p:nvPr/>
        </p:nvSpPr>
        <p:spPr>
          <a:xfrm>
            <a:off x="1073716" y="5457601"/>
            <a:ext cx="10432484" cy="830997"/>
          </a:xfrm>
          <a:prstGeom prst="rect">
            <a:avLst/>
          </a:prstGeom>
          <a:noFill/>
        </p:spPr>
        <p:txBody>
          <a:bodyPr wrap="square" rtlCol="0">
            <a:spAutoFit/>
          </a:bodyPr>
          <a:lstStyle/>
          <a:p>
            <a:r>
              <a:rPr lang="en-US" dirty="0">
                <a:hlinkClick r:id="rId4"/>
              </a:rPr>
              <a:t>https://my.clevelandclinic.org/health/diseases/14295-delayed-sleep-phase-syndrome-dsps</a:t>
            </a:r>
            <a:r>
              <a:rPr lang="en-US" dirty="0"/>
              <a:t> </a:t>
            </a:r>
          </a:p>
        </p:txBody>
      </p:sp>
      <p:sp>
        <p:nvSpPr>
          <p:cNvPr id="6" name="Slide Number Placeholder 5">
            <a:extLst>
              <a:ext uri="{FF2B5EF4-FFF2-40B4-BE49-F238E27FC236}">
                <a16:creationId xmlns:a16="http://schemas.microsoft.com/office/drawing/2014/main" id="{E004421B-CDE1-64B1-D8BB-A534EC57F866}"/>
              </a:ext>
            </a:extLst>
          </p:cNvPr>
          <p:cNvSpPr>
            <a:spLocks noGrp="1"/>
          </p:cNvSpPr>
          <p:nvPr>
            <p:ph type="sldNum" sz="quarter" idx="11"/>
          </p:nvPr>
        </p:nvSpPr>
        <p:spPr/>
        <p:txBody>
          <a:bodyPr/>
          <a:lstStyle/>
          <a:p>
            <a:pPr>
              <a:defRPr/>
            </a:pPr>
            <a:fld id="{A6281582-CF13-4328-AE52-164E8406DB8F}" type="slidenum">
              <a:rPr lang="fr-FR" altLang="fr-FR" smtClean="0"/>
              <a:pPr>
                <a:defRPr/>
              </a:pPr>
              <a:t>15</a:t>
            </a:fld>
            <a:endParaRPr lang="fr-FR" altLang="fr-FR" dirty="0"/>
          </a:p>
        </p:txBody>
      </p:sp>
      <p:sp>
        <p:nvSpPr>
          <p:cNvPr id="4" name="TextBox 3">
            <a:extLst>
              <a:ext uri="{FF2B5EF4-FFF2-40B4-BE49-F238E27FC236}">
                <a16:creationId xmlns:a16="http://schemas.microsoft.com/office/drawing/2014/main" id="{728966EA-7515-0766-C93A-5554C1B28E66}"/>
              </a:ext>
            </a:extLst>
          </p:cNvPr>
          <p:cNvSpPr txBox="1"/>
          <p:nvPr/>
        </p:nvSpPr>
        <p:spPr>
          <a:xfrm>
            <a:off x="582860" y="6277278"/>
            <a:ext cx="10826819" cy="461665"/>
          </a:xfrm>
          <a:prstGeom prst="rect">
            <a:avLst/>
          </a:prstGeom>
          <a:noFill/>
        </p:spPr>
        <p:txBody>
          <a:bodyPr wrap="square">
            <a:spAutoFit/>
          </a:bodyPr>
          <a:lstStyle/>
          <a:p>
            <a:pPr marL="3941763" lvl="1">
              <a:buNone/>
            </a:pPr>
            <a:r>
              <a:rPr lang="en-US" sz="2400" dirty="0">
                <a:latin typeface="Arial" panose="020B0604020202020204" pitchFamily="34" charset="0"/>
                <a:hlinkClick r:id="rId5"/>
              </a:rPr>
              <a:t>catherine.fichten@mcgill.ca</a:t>
            </a:r>
            <a:r>
              <a:rPr lang="en-US" sz="2400" dirty="0">
                <a:latin typeface="Arial" panose="020B0604020202020204" pitchFamily="34" charset="0"/>
              </a:rPr>
              <a:t> </a:t>
            </a:r>
            <a:endParaRPr lang="en-US" dirty="0"/>
          </a:p>
        </p:txBody>
      </p:sp>
    </p:spTree>
    <p:custDataLst>
      <p:tags r:id="rId1"/>
    </p:custDataLst>
    <p:extLst>
      <p:ext uri="{BB962C8B-B14F-4D97-AF65-F5344CB8AC3E}">
        <p14:creationId xmlns:p14="http://schemas.microsoft.com/office/powerpoint/2010/main" val="14023999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07553"/>
            <a:ext cx="11292840" cy="684213"/>
          </a:xfrm>
        </p:spPr>
        <p:txBody>
          <a:bodyPr/>
          <a:lstStyle/>
          <a:p>
            <a:r>
              <a:rPr lang="en-US" b="0" dirty="0"/>
              <a:t>Nightmares: Imagery Rehearsal Therapy </a:t>
            </a:r>
            <a:br>
              <a:rPr lang="en-US" b="0" dirty="0"/>
            </a:br>
            <a:r>
              <a:rPr lang="en-US" b="0" dirty="0"/>
              <a:t>Barry Krakow</a:t>
            </a:r>
          </a:p>
        </p:txBody>
      </p:sp>
      <p:sp>
        <p:nvSpPr>
          <p:cNvPr id="3" name="Content Placeholder 2"/>
          <p:cNvSpPr>
            <a:spLocks noGrp="1"/>
          </p:cNvSpPr>
          <p:nvPr>
            <p:ph sz="quarter" idx="1"/>
          </p:nvPr>
        </p:nvSpPr>
        <p:spPr>
          <a:xfrm>
            <a:off x="457200" y="1078208"/>
            <a:ext cx="11475720" cy="4888200"/>
          </a:xfrm>
        </p:spPr>
        <p:txBody>
          <a:bodyPr/>
          <a:lstStyle/>
          <a:p>
            <a:pPr lvl="1"/>
            <a:r>
              <a:rPr lang="en-US" dirty="0"/>
              <a:t>Choose a recent nightmare</a:t>
            </a:r>
          </a:p>
          <a:p>
            <a:pPr lvl="2"/>
            <a:r>
              <a:rPr lang="en-US" dirty="0"/>
              <a:t>Unrelated to a real life traumatic event </a:t>
            </a:r>
          </a:p>
          <a:p>
            <a:pPr lvl="1"/>
            <a:r>
              <a:rPr lang="en-US" dirty="0"/>
              <a:t>Replay nightmare but change story &amp; ending</a:t>
            </a:r>
          </a:p>
          <a:p>
            <a:pPr marL="952500" lvl="1" indent="-400050"/>
            <a:r>
              <a:rPr lang="en-US" sz="2800" dirty="0"/>
              <a:t>In thoughts or in writing</a:t>
            </a:r>
          </a:p>
          <a:p>
            <a:pPr marL="628650" indent="-285750"/>
            <a:r>
              <a:rPr lang="en-US" sz="3200" dirty="0"/>
              <a:t>Rehearse the revised dream </a:t>
            </a:r>
          </a:p>
          <a:p>
            <a:pPr marL="895350" lvl="1" indent="-285750"/>
            <a:r>
              <a:rPr lang="en-US" sz="2800" dirty="0"/>
              <a:t>Re-write it or play again in your mind</a:t>
            </a:r>
          </a:p>
          <a:p>
            <a:pPr marL="895350" lvl="1" indent="-285750"/>
            <a:r>
              <a:rPr lang="en-US" sz="2800" dirty="0"/>
              <a:t>5 to 10 minutes before bedtime</a:t>
            </a:r>
          </a:p>
          <a:p>
            <a:pPr marL="628650" indent="-285750"/>
            <a:r>
              <a:rPr lang="en-US" sz="3200" dirty="0"/>
              <a:t>Reading</a:t>
            </a:r>
          </a:p>
          <a:p>
            <a:pPr marL="914400" lvl="2" indent="-280988"/>
            <a:r>
              <a:rPr lang="en-US" dirty="0"/>
              <a:t>“Transform Nightmares into Sweet Dreams: Bottom Line”</a:t>
            </a:r>
          </a:p>
          <a:p>
            <a:pPr marL="914400" lvl="2" indent="-280988"/>
            <a:endParaRPr lang="en-US" sz="800" dirty="0"/>
          </a:p>
        </p:txBody>
      </p:sp>
      <p:pic>
        <p:nvPicPr>
          <p:cNvPr id="5" name="Picture 4" descr="Copyright is: https://goo.gl/images/TC6ny7" title="Can I Sleep With You Tonight"/>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55343" y="2433073"/>
            <a:ext cx="3577577" cy="3304787"/>
          </a:xfrm>
          <a:prstGeom prst="rect">
            <a:avLst/>
          </a:prstGeom>
        </p:spPr>
      </p:pic>
      <p:sp>
        <p:nvSpPr>
          <p:cNvPr id="6" name="TextBox 5">
            <a:extLst>
              <a:ext uri="{FF2B5EF4-FFF2-40B4-BE49-F238E27FC236}">
                <a16:creationId xmlns:a16="http://schemas.microsoft.com/office/drawing/2014/main" id="{992DE345-C482-48A1-9FC2-504CD83985AF}"/>
              </a:ext>
            </a:extLst>
          </p:cNvPr>
          <p:cNvSpPr txBox="1"/>
          <p:nvPr/>
        </p:nvSpPr>
        <p:spPr>
          <a:xfrm>
            <a:off x="985519" y="5698129"/>
            <a:ext cx="11094721" cy="461665"/>
          </a:xfrm>
          <a:prstGeom prst="rect">
            <a:avLst/>
          </a:prstGeom>
          <a:noFill/>
        </p:spPr>
        <p:txBody>
          <a:bodyPr wrap="square" rtlCol="0">
            <a:spAutoFit/>
          </a:bodyPr>
          <a:lstStyle/>
          <a:p>
            <a:pPr marL="285750" indent="-285750">
              <a:buFont typeface="Arial" panose="020B0604020202020204" pitchFamily="34" charset="0"/>
              <a:buChar char="•"/>
            </a:pPr>
            <a:r>
              <a:rPr lang="en-US" dirty="0">
                <a:hlinkClick r:id="rId5"/>
              </a:rPr>
              <a:t>https://bottomlineinc.com/health/sleep/transform-nightmares-sweet-dreams</a:t>
            </a:r>
            <a:r>
              <a:rPr lang="en-US" dirty="0"/>
              <a:t> </a:t>
            </a:r>
          </a:p>
        </p:txBody>
      </p:sp>
      <p:sp>
        <p:nvSpPr>
          <p:cNvPr id="7" name="Slide Number Placeholder 6">
            <a:extLst>
              <a:ext uri="{FF2B5EF4-FFF2-40B4-BE49-F238E27FC236}">
                <a16:creationId xmlns:a16="http://schemas.microsoft.com/office/drawing/2014/main" id="{C486BFC4-2D81-8787-10CD-CDD67AAF7767}"/>
              </a:ext>
            </a:extLst>
          </p:cNvPr>
          <p:cNvSpPr>
            <a:spLocks noGrp="1"/>
          </p:cNvSpPr>
          <p:nvPr>
            <p:ph type="sldNum" sz="quarter" idx="11"/>
          </p:nvPr>
        </p:nvSpPr>
        <p:spPr/>
        <p:txBody>
          <a:bodyPr/>
          <a:lstStyle/>
          <a:p>
            <a:pPr>
              <a:defRPr/>
            </a:pPr>
            <a:fld id="{A6281582-CF13-4328-AE52-164E8406DB8F}" type="slidenum">
              <a:rPr lang="fr-FR" altLang="fr-FR" smtClean="0"/>
              <a:pPr>
                <a:defRPr/>
              </a:pPr>
              <a:t>16</a:t>
            </a:fld>
            <a:endParaRPr lang="fr-FR" altLang="fr-FR" dirty="0"/>
          </a:p>
        </p:txBody>
      </p:sp>
      <p:sp>
        <p:nvSpPr>
          <p:cNvPr id="4" name="TextBox 3">
            <a:extLst>
              <a:ext uri="{FF2B5EF4-FFF2-40B4-BE49-F238E27FC236}">
                <a16:creationId xmlns:a16="http://schemas.microsoft.com/office/drawing/2014/main" id="{FC45EBF5-EFB6-2F89-0179-9E75B8FF36FF}"/>
              </a:ext>
            </a:extLst>
          </p:cNvPr>
          <p:cNvSpPr txBox="1"/>
          <p:nvPr/>
        </p:nvSpPr>
        <p:spPr>
          <a:xfrm>
            <a:off x="582860" y="6277278"/>
            <a:ext cx="10826819" cy="461665"/>
          </a:xfrm>
          <a:prstGeom prst="rect">
            <a:avLst/>
          </a:prstGeom>
          <a:noFill/>
        </p:spPr>
        <p:txBody>
          <a:bodyPr wrap="square">
            <a:spAutoFit/>
          </a:bodyPr>
          <a:lstStyle/>
          <a:p>
            <a:pPr marL="3941763" lvl="1">
              <a:buNone/>
            </a:pPr>
            <a:r>
              <a:rPr lang="en-US" sz="2400" dirty="0">
                <a:latin typeface="Arial" panose="020B0604020202020204" pitchFamily="34" charset="0"/>
                <a:hlinkClick r:id="rId6"/>
              </a:rPr>
              <a:t>catherine.fichten@mcgill.ca</a:t>
            </a:r>
            <a:r>
              <a:rPr lang="en-US" sz="2400" dirty="0">
                <a:latin typeface="Arial" panose="020B0604020202020204" pitchFamily="34" charset="0"/>
              </a:rPr>
              <a:t> </a:t>
            </a:r>
            <a:endParaRPr lang="en-US" dirty="0"/>
          </a:p>
        </p:txBody>
      </p:sp>
    </p:spTree>
    <p:custDataLst>
      <p:tags r:id="rId1"/>
    </p:custDataLst>
    <p:extLst>
      <p:ext uri="{BB962C8B-B14F-4D97-AF65-F5344CB8AC3E}">
        <p14:creationId xmlns:p14="http://schemas.microsoft.com/office/powerpoint/2010/main" val="25805119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Chronic Nightmares Video</a:t>
            </a:r>
          </a:p>
        </p:txBody>
      </p:sp>
      <p:sp>
        <p:nvSpPr>
          <p:cNvPr id="3" name="Content Placeholder 2"/>
          <p:cNvSpPr>
            <a:spLocks noGrp="1"/>
          </p:cNvSpPr>
          <p:nvPr>
            <p:ph sz="quarter" idx="1"/>
          </p:nvPr>
        </p:nvSpPr>
        <p:spPr/>
        <p:txBody>
          <a:bodyPr/>
          <a:lstStyle/>
          <a:p>
            <a:endParaRPr lang="en-US" sz="1200" dirty="0">
              <a:hlinkClick r:id="rId5"/>
            </a:endParaRPr>
          </a:p>
          <a:p>
            <a:endParaRPr lang="en-US" sz="1200" dirty="0">
              <a:hlinkClick r:id="rId5"/>
            </a:endParaRPr>
          </a:p>
          <a:p>
            <a:endParaRPr lang="en-US" sz="1200" dirty="0">
              <a:hlinkClick r:id="rId5"/>
            </a:endParaRPr>
          </a:p>
          <a:p>
            <a:endParaRPr lang="en-US" sz="1200" dirty="0">
              <a:hlinkClick r:id="rId5"/>
            </a:endParaRPr>
          </a:p>
          <a:p>
            <a:endParaRPr lang="en-US" sz="1200" dirty="0">
              <a:hlinkClick r:id="rId5"/>
            </a:endParaRPr>
          </a:p>
          <a:p>
            <a:endParaRPr lang="en-US" sz="1200" dirty="0">
              <a:hlinkClick r:id="rId5"/>
            </a:endParaRPr>
          </a:p>
          <a:p>
            <a:endParaRPr lang="en-US" sz="1200" dirty="0">
              <a:hlinkClick r:id="rId5"/>
            </a:endParaRPr>
          </a:p>
          <a:p>
            <a:endParaRPr lang="en-US" sz="1200" dirty="0">
              <a:hlinkClick r:id="rId5"/>
            </a:endParaRPr>
          </a:p>
          <a:p>
            <a:endParaRPr lang="en-US" sz="1200" dirty="0">
              <a:hlinkClick r:id="rId5"/>
            </a:endParaRPr>
          </a:p>
          <a:p>
            <a:endParaRPr lang="en-US" sz="1200" dirty="0">
              <a:hlinkClick r:id="rId5"/>
            </a:endParaRPr>
          </a:p>
          <a:p>
            <a:endParaRPr lang="en-US" sz="1200" dirty="0">
              <a:hlinkClick r:id="rId5"/>
            </a:endParaRPr>
          </a:p>
          <a:p>
            <a:endParaRPr lang="en-US" sz="1200" dirty="0">
              <a:hlinkClick r:id="rId5"/>
            </a:endParaRPr>
          </a:p>
          <a:p>
            <a:endParaRPr lang="en-US" sz="1200" dirty="0">
              <a:hlinkClick r:id="rId5"/>
            </a:endParaRPr>
          </a:p>
          <a:p>
            <a:endParaRPr lang="en-US" sz="1200" dirty="0">
              <a:hlinkClick r:id="rId5"/>
            </a:endParaRPr>
          </a:p>
          <a:p>
            <a:endParaRPr lang="en-US" sz="1200" dirty="0">
              <a:hlinkClick r:id="rId5"/>
            </a:endParaRPr>
          </a:p>
          <a:p>
            <a:endParaRPr lang="en-US" sz="1200" dirty="0">
              <a:hlinkClick r:id="rId5"/>
            </a:endParaRPr>
          </a:p>
          <a:p>
            <a:endParaRPr lang="en-US" sz="1200" dirty="0">
              <a:hlinkClick r:id="rId5"/>
            </a:endParaRPr>
          </a:p>
          <a:p>
            <a:endParaRPr lang="en-US" dirty="0"/>
          </a:p>
        </p:txBody>
      </p:sp>
      <p:pic>
        <p:nvPicPr>
          <p:cNvPr id="6" name="ChronicNightmares">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6"/>
          <a:stretch>
            <a:fillRect/>
          </a:stretch>
        </p:blipFill>
        <p:spPr>
          <a:xfrm>
            <a:off x="2841626" y="1600200"/>
            <a:ext cx="6507163" cy="3657600"/>
          </a:xfrm>
          <a:prstGeom prst="rect">
            <a:avLst/>
          </a:prstGeom>
        </p:spPr>
      </p:pic>
      <p:sp>
        <p:nvSpPr>
          <p:cNvPr id="5" name="Slide Number Placeholder 4">
            <a:extLst>
              <a:ext uri="{FF2B5EF4-FFF2-40B4-BE49-F238E27FC236}">
                <a16:creationId xmlns:a16="http://schemas.microsoft.com/office/drawing/2014/main" id="{1625B4B5-6022-20BD-CA76-0B8FE649EC55}"/>
              </a:ext>
            </a:extLst>
          </p:cNvPr>
          <p:cNvSpPr>
            <a:spLocks noGrp="1"/>
          </p:cNvSpPr>
          <p:nvPr>
            <p:ph type="sldNum" sz="quarter" idx="11"/>
          </p:nvPr>
        </p:nvSpPr>
        <p:spPr/>
        <p:txBody>
          <a:bodyPr/>
          <a:lstStyle/>
          <a:p>
            <a:pPr>
              <a:defRPr/>
            </a:pPr>
            <a:fld id="{A6281582-CF13-4328-AE52-164E8406DB8F}" type="slidenum">
              <a:rPr lang="fr-FR" altLang="fr-FR" smtClean="0"/>
              <a:pPr>
                <a:defRPr/>
              </a:pPr>
              <a:t>17</a:t>
            </a:fld>
            <a:endParaRPr lang="fr-FR" altLang="fr-FR" dirty="0"/>
          </a:p>
        </p:txBody>
      </p:sp>
      <p:sp>
        <p:nvSpPr>
          <p:cNvPr id="4" name="TextBox 3">
            <a:extLst>
              <a:ext uri="{FF2B5EF4-FFF2-40B4-BE49-F238E27FC236}">
                <a16:creationId xmlns:a16="http://schemas.microsoft.com/office/drawing/2014/main" id="{A6279956-212E-4E2A-4BED-645C36216D79}"/>
              </a:ext>
            </a:extLst>
          </p:cNvPr>
          <p:cNvSpPr txBox="1"/>
          <p:nvPr/>
        </p:nvSpPr>
        <p:spPr>
          <a:xfrm>
            <a:off x="786060" y="6266432"/>
            <a:ext cx="10720139" cy="461665"/>
          </a:xfrm>
          <a:prstGeom prst="rect">
            <a:avLst/>
          </a:prstGeom>
          <a:noFill/>
        </p:spPr>
        <p:txBody>
          <a:bodyPr wrap="square">
            <a:spAutoFit/>
          </a:bodyPr>
          <a:lstStyle/>
          <a:p>
            <a:pPr marL="3941763" lvl="1" indent="-711200">
              <a:buNone/>
            </a:pPr>
            <a:r>
              <a:rPr lang="en-US" sz="2400" dirty="0">
                <a:latin typeface="Arial" panose="020B0604020202020204" pitchFamily="34" charset="0"/>
                <a:hlinkClick r:id="rId7"/>
              </a:rPr>
              <a:t>catherine.fichten@mcgill.ca</a:t>
            </a:r>
            <a:r>
              <a:rPr lang="en-US" sz="2400" dirty="0">
                <a:latin typeface="Arial" panose="020B0604020202020204" pitchFamily="34" charset="0"/>
              </a:rPr>
              <a:t> </a:t>
            </a:r>
            <a:endParaRPr lang="en-US" dirty="0"/>
          </a:p>
        </p:txBody>
      </p:sp>
    </p:spTree>
    <p:custDataLst>
      <p:tags r:id="rId1"/>
    </p:custDataLst>
    <p:extLst>
      <p:ext uri="{BB962C8B-B14F-4D97-AF65-F5344CB8AC3E}">
        <p14:creationId xmlns:p14="http://schemas.microsoft.com/office/powerpoint/2010/main" val="204372810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1"/>
            <a:ext cx="8229600" cy="684213"/>
          </a:xfrm>
        </p:spPr>
        <p:txBody>
          <a:bodyPr/>
          <a:lstStyle/>
          <a:p>
            <a:r>
              <a:rPr lang="en-US" dirty="0"/>
              <a:t>Understanding Parasomnias</a:t>
            </a:r>
          </a:p>
        </p:txBody>
      </p:sp>
      <p:sp>
        <p:nvSpPr>
          <p:cNvPr id="3" name="Content Placeholder 2"/>
          <p:cNvSpPr>
            <a:spLocks noGrp="1"/>
          </p:cNvSpPr>
          <p:nvPr>
            <p:ph sz="quarter" idx="1"/>
          </p:nvPr>
        </p:nvSpPr>
        <p:spPr>
          <a:xfrm>
            <a:off x="304800" y="1114522"/>
            <a:ext cx="11544300" cy="4888200"/>
          </a:xfrm>
        </p:spPr>
        <p:txBody>
          <a:bodyPr/>
          <a:lstStyle/>
          <a:p>
            <a:pPr lvl="1">
              <a:spcBef>
                <a:spcPts val="300"/>
              </a:spcBef>
              <a:spcAft>
                <a:spcPts val="200"/>
              </a:spcAft>
            </a:pPr>
            <a:r>
              <a:rPr lang="en-US" sz="3600" dirty="0"/>
              <a:t>Sleepwalking</a:t>
            </a:r>
          </a:p>
          <a:p>
            <a:pPr lvl="2">
              <a:spcBef>
                <a:spcPts val="300"/>
              </a:spcBef>
              <a:spcAft>
                <a:spcPts val="200"/>
              </a:spcAft>
            </a:pPr>
            <a:r>
              <a:rPr lang="en-US" sz="3200" dirty="0"/>
              <a:t>Occurs in deep sleep</a:t>
            </a:r>
          </a:p>
          <a:p>
            <a:pPr lvl="2">
              <a:spcBef>
                <a:spcPts val="300"/>
              </a:spcBef>
              <a:spcAft>
                <a:spcPts val="200"/>
              </a:spcAft>
            </a:pPr>
            <a:r>
              <a:rPr lang="en-US" sz="3200" dirty="0"/>
              <a:t>Not just walking</a:t>
            </a:r>
          </a:p>
          <a:p>
            <a:pPr lvl="3">
              <a:spcBef>
                <a:spcPts val="300"/>
              </a:spcBef>
              <a:spcAft>
                <a:spcPts val="200"/>
              </a:spcAft>
            </a:pPr>
            <a:r>
              <a:rPr lang="en-US" sz="2800" dirty="0"/>
              <a:t>Complex behaviors </a:t>
            </a:r>
          </a:p>
          <a:p>
            <a:pPr lvl="2">
              <a:spcBef>
                <a:spcPts val="300"/>
              </a:spcBef>
              <a:spcAft>
                <a:spcPts val="200"/>
              </a:spcAft>
            </a:pPr>
            <a:r>
              <a:rPr lang="en-US" sz="3200" dirty="0"/>
              <a:t>Not associated with dreams</a:t>
            </a:r>
          </a:p>
          <a:p>
            <a:pPr lvl="2">
              <a:spcBef>
                <a:spcPts val="300"/>
              </a:spcBef>
              <a:spcAft>
                <a:spcPts val="200"/>
              </a:spcAft>
            </a:pPr>
            <a:r>
              <a:rPr lang="en-US" sz="3200" dirty="0"/>
              <a:t>Can be dangerous NOT to wake person</a:t>
            </a:r>
          </a:p>
          <a:p>
            <a:pPr lvl="2">
              <a:spcBef>
                <a:spcPts val="300"/>
              </a:spcBef>
              <a:spcAft>
                <a:spcPts val="200"/>
              </a:spcAft>
            </a:pPr>
            <a:r>
              <a:rPr lang="en-US" sz="3200" dirty="0"/>
              <a:t>Reading</a:t>
            </a:r>
          </a:p>
          <a:p>
            <a:pPr lvl="3">
              <a:spcBef>
                <a:spcPts val="300"/>
              </a:spcBef>
              <a:spcAft>
                <a:spcPts val="200"/>
              </a:spcAft>
            </a:pPr>
            <a:r>
              <a:rPr lang="en-US" sz="2800" dirty="0"/>
              <a:t>“National Sleep Foundation – Sleepwalking”</a:t>
            </a:r>
            <a:r>
              <a:rPr lang="en-US" sz="2800" dirty="0">
                <a:hlinkClick r:id="rId3"/>
              </a:rPr>
              <a:t> </a:t>
            </a:r>
            <a:r>
              <a:rPr lang="en-US" dirty="0">
                <a:hlinkClick r:id="rId3"/>
              </a:rPr>
              <a:t>https://sleepfoundation.org/sleep-disorders-problems/abnormal-sleep-behaviors/sleepwalking</a:t>
            </a:r>
            <a:endParaRPr lang="en-US" dirty="0"/>
          </a:p>
          <a:p>
            <a:pPr lvl="3">
              <a:spcBef>
                <a:spcPts val="300"/>
              </a:spcBef>
              <a:spcAft>
                <a:spcPts val="200"/>
              </a:spcAft>
            </a:pPr>
            <a:endParaRPr lang="en-US" sz="2800" dirty="0"/>
          </a:p>
          <a:p>
            <a:pPr marL="593725" lvl="2" indent="0">
              <a:buNone/>
            </a:pPr>
            <a:endParaRPr lang="en-US" dirty="0"/>
          </a:p>
          <a:p>
            <a:pPr marL="593725" lvl="2" indent="0">
              <a:buNone/>
            </a:pPr>
            <a:endParaRPr lang="en-US" dirty="0"/>
          </a:p>
          <a:p>
            <a:pPr marL="593725" lvl="2" indent="0">
              <a:buNone/>
            </a:pPr>
            <a:endParaRPr lang="en-US" sz="1400" dirty="0"/>
          </a:p>
        </p:txBody>
      </p:sp>
      <p:pic>
        <p:nvPicPr>
          <p:cNvPr id="5" name="Picture 4" descr="Picture of a man sleepwalking on a wall. Copyright is: http://i.huffpost.com/gen/1313427/images/o-WHY-WE-SLEEPWALK-facebook.jpg" title="Sleepwalki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68193" y="1405920"/>
            <a:ext cx="2038007" cy="2636406"/>
          </a:xfrm>
          <a:prstGeom prst="rect">
            <a:avLst/>
          </a:prstGeom>
        </p:spPr>
      </p:pic>
      <p:sp>
        <p:nvSpPr>
          <p:cNvPr id="6" name="Slide Number Placeholder 5">
            <a:extLst>
              <a:ext uri="{FF2B5EF4-FFF2-40B4-BE49-F238E27FC236}">
                <a16:creationId xmlns:a16="http://schemas.microsoft.com/office/drawing/2014/main" id="{8824D755-EA5E-FDD3-F3B0-2B52AEEC70DF}"/>
              </a:ext>
            </a:extLst>
          </p:cNvPr>
          <p:cNvSpPr>
            <a:spLocks noGrp="1"/>
          </p:cNvSpPr>
          <p:nvPr>
            <p:ph type="sldNum" sz="quarter" idx="11"/>
          </p:nvPr>
        </p:nvSpPr>
        <p:spPr/>
        <p:txBody>
          <a:bodyPr/>
          <a:lstStyle/>
          <a:p>
            <a:pPr>
              <a:defRPr/>
            </a:pPr>
            <a:fld id="{A6281582-CF13-4328-AE52-164E8406DB8F}" type="slidenum">
              <a:rPr lang="fr-FR" altLang="fr-FR" smtClean="0"/>
              <a:pPr>
                <a:defRPr/>
              </a:pPr>
              <a:t>18</a:t>
            </a:fld>
            <a:endParaRPr lang="fr-FR" altLang="fr-FR" dirty="0"/>
          </a:p>
        </p:txBody>
      </p:sp>
      <p:sp>
        <p:nvSpPr>
          <p:cNvPr id="4" name="TextBox 3">
            <a:extLst>
              <a:ext uri="{FF2B5EF4-FFF2-40B4-BE49-F238E27FC236}">
                <a16:creationId xmlns:a16="http://schemas.microsoft.com/office/drawing/2014/main" id="{23DF22CE-A56D-EC95-13EB-6C6486E5EB01}"/>
              </a:ext>
            </a:extLst>
          </p:cNvPr>
          <p:cNvSpPr txBox="1"/>
          <p:nvPr/>
        </p:nvSpPr>
        <p:spPr>
          <a:xfrm>
            <a:off x="582860" y="6277278"/>
            <a:ext cx="10826819" cy="461665"/>
          </a:xfrm>
          <a:prstGeom prst="rect">
            <a:avLst/>
          </a:prstGeom>
          <a:noFill/>
        </p:spPr>
        <p:txBody>
          <a:bodyPr wrap="square">
            <a:spAutoFit/>
          </a:bodyPr>
          <a:lstStyle/>
          <a:p>
            <a:pPr marL="3941763" lvl="1" indent="-801688">
              <a:buNone/>
            </a:pPr>
            <a:r>
              <a:rPr lang="en-US" sz="2400" dirty="0">
                <a:latin typeface="Arial" panose="020B0604020202020204" pitchFamily="34" charset="0"/>
                <a:hlinkClick r:id="rId5"/>
              </a:rPr>
              <a:t>catherine.fichten@mcgill.ca</a:t>
            </a:r>
            <a:r>
              <a:rPr lang="en-US" sz="2400" dirty="0">
                <a:latin typeface="Arial" panose="020B0604020202020204" pitchFamily="34" charset="0"/>
              </a:rPr>
              <a:t> </a:t>
            </a:r>
            <a:endParaRPr lang="en-US" dirty="0"/>
          </a:p>
        </p:txBody>
      </p:sp>
    </p:spTree>
    <p:custDataLst>
      <p:tags r:id="rId1"/>
    </p:custDataLst>
    <p:extLst>
      <p:ext uri="{BB962C8B-B14F-4D97-AF65-F5344CB8AC3E}">
        <p14:creationId xmlns:p14="http://schemas.microsoft.com/office/powerpoint/2010/main" val="23529096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1"/>
            <a:ext cx="8229600" cy="684213"/>
          </a:xfrm>
        </p:spPr>
        <p:txBody>
          <a:bodyPr/>
          <a:lstStyle/>
          <a:p>
            <a:r>
              <a:rPr lang="en-US" dirty="0"/>
              <a:t>Understanding Parasomnias</a:t>
            </a:r>
          </a:p>
        </p:txBody>
      </p:sp>
      <p:sp>
        <p:nvSpPr>
          <p:cNvPr id="3" name="Content Placeholder 2"/>
          <p:cNvSpPr>
            <a:spLocks noGrp="1"/>
          </p:cNvSpPr>
          <p:nvPr>
            <p:ph sz="quarter" idx="1"/>
          </p:nvPr>
        </p:nvSpPr>
        <p:spPr>
          <a:xfrm>
            <a:off x="283845" y="1073944"/>
            <a:ext cx="11624310" cy="4888200"/>
          </a:xfrm>
        </p:spPr>
        <p:txBody>
          <a:bodyPr/>
          <a:lstStyle/>
          <a:p>
            <a:pPr lvl="1">
              <a:spcBef>
                <a:spcPts val="600"/>
              </a:spcBef>
              <a:spcAft>
                <a:spcPts val="600"/>
              </a:spcAft>
            </a:pPr>
            <a:r>
              <a:rPr lang="en-US" sz="3600" dirty="0"/>
              <a:t>Night terrors</a:t>
            </a:r>
          </a:p>
          <a:p>
            <a:pPr lvl="2">
              <a:spcBef>
                <a:spcPts val="600"/>
              </a:spcBef>
              <a:spcAft>
                <a:spcPts val="600"/>
              </a:spcAft>
            </a:pPr>
            <a:r>
              <a:rPr lang="en-US" sz="2900" dirty="0"/>
              <a:t>Episodes of screaming, intense arousal flailing while still asleep</a:t>
            </a:r>
          </a:p>
          <a:p>
            <a:pPr lvl="2">
              <a:spcBef>
                <a:spcPts val="600"/>
              </a:spcBef>
              <a:spcAft>
                <a:spcPts val="600"/>
              </a:spcAft>
            </a:pPr>
            <a:r>
              <a:rPr lang="en-US" sz="2900" dirty="0"/>
              <a:t>Terrifying for observer </a:t>
            </a:r>
          </a:p>
          <a:p>
            <a:pPr lvl="2">
              <a:spcBef>
                <a:spcPts val="600"/>
              </a:spcBef>
              <a:spcAft>
                <a:spcPts val="600"/>
              </a:spcAft>
            </a:pPr>
            <a:r>
              <a:rPr lang="en-US" sz="2900" dirty="0"/>
              <a:t>Generally not remembered by sleeper</a:t>
            </a:r>
          </a:p>
          <a:p>
            <a:pPr lvl="2">
              <a:spcBef>
                <a:spcPts val="600"/>
              </a:spcBef>
              <a:spcAft>
                <a:spcPts val="600"/>
              </a:spcAft>
            </a:pPr>
            <a:r>
              <a:rPr lang="en-US" sz="2900" dirty="0"/>
              <a:t>Hard to wake the sleeper</a:t>
            </a:r>
          </a:p>
          <a:p>
            <a:pPr lvl="1">
              <a:spcBef>
                <a:spcPts val="600"/>
              </a:spcBef>
              <a:spcAft>
                <a:spcPts val="600"/>
              </a:spcAft>
            </a:pPr>
            <a:r>
              <a:rPr lang="en-US" sz="3600" dirty="0"/>
              <a:t>Reading</a:t>
            </a:r>
          </a:p>
          <a:p>
            <a:pPr lvl="2">
              <a:spcBef>
                <a:spcPts val="600"/>
              </a:spcBef>
              <a:spcAft>
                <a:spcPts val="600"/>
              </a:spcAft>
            </a:pPr>
            <a:r>
              <a:rPr lang="en-US" sz="3200" dirty="0"/>
              <a:t>“</a:t>
            </a:r>
            <a:r>
              <a:rPr lang="en-US" sz="2900" dirty="0"/>
              <a:t>Sleep terrors (night terrors) – Mayo Clinic”</a:t>
            </a:r>
          </a:p>
          <a:p>
            <a:pPr lvl="2"/>
            <a:endParaRPr lang="en-US" dirty="0"/>
          </a:p>
          <a:p>
            <a:pPr marL="593725" lvl="2" indent="0">
              <a:buNone/>
            </a:pPr>
            <a:endParaRPr lang="en-US" dirty="0"/>
          </a:p>
          <a:p>
            <a:pPr lvl="2"/>
            <a:endParaRPr lang="en-US" dirty="0"/>
          </a:p>
        </p:txBody>
      </p:sp>
      <p:sp>
        <p:nvSpPr>
          <p:cNvPr id="5" name="TextBox 4">
            <a:extLst>
              <a:ext uri="{FF2B5EF4-FFF2-40B4-BE49-F238E27FC236}">
                <a16:creationId xmlns:a16="http://schemas.microsoft.com/office/drawing/2014/main" id="{50688742-1475-4AA9-9D7B-21F0A1647C8C}"/>
              </a:ext>
            </a:extLst>
          </p:cNvPr>
          <p:cNvSpPr txBox="1"/>
          <p:nvPr/>
        </p:nvSpPr>
        <p:spPr>
          <a:xfrm>
            <a:off x="995680" y="5425479"/>
            <a:ext cx="10510520" cy="830997"/>
          </a:xfrm>
          <a:prstGeom prst="rect">
            <a:avLst/>
          </a:prstGeom>
          <a:noFill/>
        </p:spPr>
        <p:txBody>
          <a:bodyPr wrap="square" rtlCol="0">
            <a:spAutoFit/>
          </a:bodyPr>
          <a:lstStyle/>
          <a:p>
            <a:r>
              <a:rPr lang="en-US" dirty="0">
                <a:hlinkClick r:id="rId4"/>
              </a:rPr>
              <a:t>https://www.mayoclinic.org/diseases-conditions/sleep-terrors/symptoms-causes/syc-20353524</a:t>
            </a:r>
            <a:r>
              <a:rPr lang="en-US" dirty="0"/>
              <a:t> </a:t>
            </a:r>
          </a:p>
        </p:txBody>
      </p:sp>
      <p:pic>
        <p:nvPicPr>
          <p:cNvPr id="6" name="Picture 5">
            <a:extLst>
              <a:ext uri="{FF2B5EF4-FFF2-40B4-BE49-F238E27FC236}">
                <a16:creationId xmlns:a16="http://schemas.microsoft.com/office/drawing/2014/main" id="{3A2778E1-9CC4-BF5C-9B58-62EE9773DBB5}"/>
              </a:ext>
            </a:extLst>
          </p:cNvPr>
          <p:cNvPicPr>
            <a:picLocks noChangeAspect="1"/>
          </p:cNvPicPr>
          <p:nvPr/>
        </p:nvPicPr>
        <p:blipFill>
          <a:blip r:embed="rId5"/>
          <a:stretch>
            <a:fillRect/>
          </a:stretch>
        </p:blipFill>
        <p:spPr>
          <a:xfrm>
            <a:off x="7581421" y="2535866"/>
            <a:ext cx="4059015" cy="2276164"/>
          </a:xfrm>
          <a:prstGeom prst="rect">
            <a:avLst/>
          </a:prstGeom>
        </p:spPr>
      </p:pic>
      <p:sp>
        <p:nvSpPr>
          <p:cNvPr id="7" name="Slide Number Placeholder 6">
            <a:extLst>
              <a:ext uri="{FF2B5EF4-FFF2-40B4-BE49-F238E27FC236}">
                <a16:creationId xmlns:a16="http://schemas.microsoft.com/office/drawing/2014/main" id="{903BC156-6AB2-6C2A-D7BF-8449A4CA00ED}"/>
              </a:ext>
            </a:extLst>
          </p:cNvPr>
          <p:cNvSpPr>
            <a:spLocks noGrp="1"/>
          </p:cNvSpPr>
          <p:nvPr>
            <p:ph type="sldNum" sz="quarter" idx="11"/>
          </p:nvPr>
        </p:nvSpPr>
        <p:spPr/>
        <p:txBody>
          <a:bodyPr/>
          <a:lstStyle/>
          <a:p>
            <a:pPr>
              <a:defRPr/>
            </a:pPr>
            <a:fld id="{A6281582-CF13-4328-AE52-164E8406DB8F}" type="slidenum">
              <a:rPr lang="fr-FR" altLang="fr-FR" smtClean="0"/>
              <a:pPr>
                <a:defRPr/>
              </a:pPr>
              <a:t>19</a:t>
            </a:fld>
            <a:endParaRPr lang="fr-FR" altLang="fr-FR" dirty="0"/>
          </a:p>
        </p:txBody>
      </p:sp>
    </p:spTree>
    <p:custDataLst>
      <p:tags r:id="rId1"/>
    </p:custDataLst>
    <p:extLst>
      <p:ext uri="{BB962C8B-B14F-4D97-AF65-F5344CB8AC3E}">
        <p14:creationId xmlns:p14="http://schemas.microsoft.com/office/powerpoint/2010/main" val="33256961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1"/>
            <a:ext cx="8229600" cy="684213"/>
          </a:xfrm>
        </p:spPr>
        <p:txBody>
          <a:bodyPr/>
          <a:lstStyle/>
          <a:p>
            <a:r>
              <a:rPr lang="en-US" dirty="0"/>
              <a:t>Understanding Parasomnias</a:t>
            </a:r>
          </a:p>
        </p:txBody>
      </p:sp>
      <p:sp>
        <p:nvSpPr>
          <p:cNvPr id="3" name="Content Placeholder 2"/>
          <p:cNvSpPr>
            <a:spLocks noGrp="1"/>
          </p:cNvSpPr>
          <p:nvPr>
            <p:ph sz="quarter" idx="1"/>
          </p:nvPr>
        </p:nvSpPr>
        <p:spPr>
          <a:xfrm>
            <a:off x="422910" y="1079024"/>
            <a:ext cx="11510010" cy="4888200"/>
          </a:xfrm>
        </p:spPr>
        <p:txBody>
          <a:bodyPr/>
          <a:lstStyle/>
          <a:p>
            <a:pPr>
              <a:spcBef>
                <a:spcPts val="0"/>
              </a:spcBef>
              <a:spcAft>
                <a:spcPts val="500"/>
              </a:spcAft>
            </a:pPr>
            <a:r>
              <a:rPr lang="en-CA" sz="3400" dirty="0"/>
              <a:t>Sleep paralysis +</a:t>
            </a:r>
          </a:p>
          <a:p>
            <a:pPr lvl="1">
              <a:spcBef>
                <a:spcPts val="0"/>
              </a:spcBef>
              <a:spcAft>
                <a:spcPts val="500"/>
              </a:spcAft>
            </a:pPr>
            <a:r>
              <a:rPr lang="en-US" sz="3000" dirty="0"/>
              <a:t>Hypnagogic hallucination – when falling asleep</a:t>
            </a:r>
            <a:endParaRPr lang="en-CA" sz="3000" dirty="0"/>
          </a:p>
          <a:p>
            <a:pPr lvl="1">
              <a:spcBef>
                <a:spcPts val="0"/>
              </a:spcBef>
              <a:spcAft>
                <a:spcPts val="500"/>
              </a:spcAft>
            </a:pPr>
            <a:r>
              <a:rPr lang="en-CA" sz="3000" dirty="0"/>
              <a:t>Hypnopompic hallucination - when waking up</a:t>
            </a:r>
          </a:p>
          <a:p>
            <a:pPr lvl="2">
              <a:spcBef>
                <a:spcPts val="0"/>
              </a:spcBef>
              <a:spcAft>
                <a:spcPts val="500"/>
              </a:spcAft>
            </a:pPr>
            <a:r>
              <a:rPr lang="en-CA" dirty="0"/>
              <a:t>Waking &amp; conscious but unable to move</a:t>
            </a:r>
          </a:p>
          <a:p>
            <a:pPr lvl="2">
              <a:spcBef>
                <a:spcPts val="0"/>
              </a:spcBef>
              <a:spcAft>
                <a:spcPts val="500"/>
              </a:spcAft>
            </a:pPr>
            <a:r>
              <a:rPr lang="en-CA" dirty="0"/>
              <a:t>Feeling of choking or pressure on chest</a:t>
            </a:r>
          </a:p>
          <a:p>
            <a:pPr lvl="2">
              <a:spcBef>
                <a:spcPts val="0"/>
              </a:spcBef>
              <a:spcAft>
                <a:spcPts val="500"/>
              </a:spcAft>
            </a:pPr>
            <a:r>
              <a:rPr lang="en-CA" dirty="0"/>
              <a:t>Incubus / succubus attack</a:t>
            </a:r>
          </a:p>
          <a:p>
            <a:pPr lvl="2">
              <a:spcBef>
                <a:spcPts val="0"/>
              </a:spcBef>
              <a:spcAft>
                <a:spcPts val="500"/>
              </a:spcAft>
            </a:pPr>
            <a:r>
              <a:rPr lang="en-CA" dirty="0"/>
              <a:t>Lasts minutes</a:t>
            </a:r>
          </a:p>
          <a:p>
            <a:pPr lvl="2">
              <a:spcBef>
                <a:spcPts val="0"/>
              </a:spcBef>
              <a:spcAft>
                <a:spcPts val="500"/>
              </a:spcAft>
            </a:pPr>
            <a:r>
              <a:rPr lang="en-CA" dirty="0"/>
              <a:t>Reading</a:t>
            </a:r>
          </a:p>
          <a:p>
            <a:pPr lvl="3">
              <a:spcBef>
                <a:spcPts val="0"/>
              </a:spcBef>
              <a:spcAft>
                <a:spcPts val="500"/>
              </a:spcAft>
            </a:pPr>
            <a:r>
              <a:rPr lang="en-CA" dirty="0"/>
              <a:t>“Sleep Paralysis – WebMD”</a:t>
            </a:r>
            <a:r>
              <a:rPr lang="en-US" dirty="0">
                <a:hlinkClick r:id="rId4"/>
              </a:rPr>
              <a:t> </a:t>
            </a:r>
          </a:p>
          <a:p>
            <a:pPr lvl="3">
              <a:spcBef>
                <a:spcPts val="0"/>
              </a:spcBef>
              <a:spcAft>
                <a:spcPts val="500"/>
              </a:spcAft>
            </a:pPr>
            <a:r>
              <a:rPr lang="en-US" dirty="0">
                <a:hlinkClick r:id="rId4"/>
              </a:rPr>
              <a:t>https://www.webmd.com/sleep-disorders/guide/sleep-paralysis#1</a:t>
            </a:r>
            <a:r>
              <a:rPr lang="en-US" dirty="0"/>
              <a:t> </a:t>
            </a:r>
          </a:p>
          <a:p>
            <a:pPr lvl="3">
              <a:spcBef>
                <a:spcPts val="300"/>
              </a:spcBef>
              <a:spcAft>
                <a:spcPts val="500"/>
              </a:spcAft>
            </a:pPr>
            <a:endParaRPr lang="en-CA" dirty="0"/>
          </a:p>
        </p:txBody>
      </p:sp>
      <p:pic>
        <p:nvPicPr>
          <p:cNvPr id="1026" name="Picture 2" descr="Picture of a woman lying on a bed unconcious with a demon sitting on top of her. Copyright is http://www.backtoclassics.com/gallery/johnhenryfuseli/thenightmare/" title="The Nightmare painting by John Henry Fuseli"/>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61680" y="2680682"/>
            <a:ext cx="3487420" cy="29852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Slide Number Placeholder 4">
            <a:extLst>
              <a:ext uri="{FF2B5EF4-FFF2-40B4-BE49-F238E27FC236}">
                <a16:creationId xmlns:a16="http://schemas.microsoft.com/office/drawing/2014/main" id="{665E6B5A-75F5-F3C7-B0E7-A51469874D15}"/>
              </a:ext>
            </a:extLst>
          </p:cNvPr>
          <p:cNvSpPr>
            <a:spLocks noGrp="1"/>
          </p:cNvSpPr>
          <p:nvPr>
            <p:ph type="sldNum" sz="quarter" idx="11"/>
          </p:nvPr>
        </p:nvSpPr>
        <p:spPr/>
        <p:txBody>
          <a:bodyPr/>
          <a:lstStyle/>
          <a:p>
            <a:pPr>
              <a:defRPr/>
            </a:pPr>
            <a:fld id="{A6281582-CF13-4328-AE52-164E8406DB8F}" type="slidenum">
              <a:rPr lang="fr-FR" altLang="fr-FR" smtClean="0"/>
              <a:pPr>
                <a:defRPr/>
              </a:pPr>
              <a:t>20</a:t>
            </a:fld>
            <a:endParaRPr lang="fr-FR" altLang="fr-FR" dirty="0"/>
          </a:p>
        </p:txBody>
      </p:sp>
      <p:sp>
        <p:nvSpPr>
          <p:cNvPr id="4" name="TextBox 3">
            <a:extLst>
              <a:ext uri="{FF2B5EF4-FFF2-40B4-BE49-F238E27FC236}">
                <a16:creationId xmlns:a16="http://schemas.microsoft.com/office/drawing/2014/main" id="{BF515737-B602-B664-D687-6EB98C001CBF}"/>
              </a:ext>
            </a:extLst>
          </p:cNvPr>
          <p:cNvSpPr txBox="1"/>
          <p:nvPr/>
        </p:nvSpPr>
        <p:spPr>
          <a:xfrm>
            <a:off x="582860" y="6277278"/>
            <a:ext cx="10826819" cy="461665"/>
          </a:xfrm>
          <a:prstGeom prst="rect">
            <a:avLst/>
          </a:prstGeom>
          <a:noFill/>
        </p:spPr>
        <p:txBody>
          <a:bodyPr wrap="square">
            <a:spAutoFit/>
          </a:bodyPr>
          <a:lstStyle/>
          <a:p>
            <a:pPr marL="3941763" lvl="1" indent="-538163">
              <a:buNone/>
            </a:pPr>
            <a:r>
              <a:rPr lang="en-US" sz="2400" dirty="0">
                <a:latin typeface="Arial" panose="020B0604020202020204" pitchFamily="34" charset="0"/>
                <a:hlinkClick r:id="rId6"/>
              </a:rPr>
              <a:t>catherine.fichten@mcgill.ca</a:t>
            </a:r>
            <a:r>
              <a:rPr lang="en-US" sz="2400" dirty="0">
                <a:latin typeface="Arial" panose="020B0604020202020204" pitchFamily="34" charset="0"/>
              </a:rPr>
              <a:t> </a:t>
            </a:r>
            <a:endParaRPr lang="en-US" dirty="0"/>
          </a:p>
        </p:txBody>
      </p:sp>
    </p:spTree>
    <p:custDataLst>
      <p:tags r:id="rId1"/>
    </p:custDataLst>
    <p:extLst>
      <p:ext uri="{BB962C8B-B14F-4D97-AF65-F5344CB8AC3E}">
        <p14:creationId xmlns:p14="http://schemas.microsoft.com/office/powerpoint/2010/main" val="41557397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919536" y="260648"/>
            <a:ext cx="8352928" cy="707886"/>
          </a:xfrm>
          <a:prstGeom prst="rect">
            <a:avLst/>
          </a:prstGeom>
          <a:noFill/>
        </p:spPr>
        <p:txBody>
          <a:bodyPr wrap="square" rtlCol="0">
            <a:spAutoFit/>
          </a:bodyPr>
          <a:lstStyle/>
          <a:p>
            <a:pPr algn="ctr"/>
            <a:r>
              <a:rPr lang="en-US" sz="4000" b="1" dirty="0">
                <a:solidFill>
                  <a:srgbClr val="0033CC"/>
                </a:solidFill>
                <a:latin typeface="Arial" panose="020B0604020202020204" pitchFamily="34" charset="0"/>
                <a:ea typeface="+mj-ea"/>
                <a:cs typeface="Arial" panose="020B0604020202020204" pitchFamily="34" charset="0"/>
              </a:rPr>
              <a:t>Questions   </a:t>
            </a:r>
          </a:p>
        </p:txBody>
      </p:sp>
      <p:pic>
        <p:nvPicPr>
          <p:cNvPr id="7" name="Picture 11" descr="Question mark with a clock underneath it. " title="Question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360606">
            <a:off x="647154" y="2060382"/>
            <a:ext cx="2544762" cy="2532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3180945" y="1358442"/>
            <a:ext cx="8453335" cy="5632311"/>
          </a:xfrm>
          <a:prstGeom prst="rect">
            <a:avLst/>
          </a:prstGeom>
        </p:spPr>
        <p:txBody>
          <a:bodyPr wrap="square">
            <a:spAutoFit/>
          </a:bodyPr>
          <a:lstStyle/>
          <a:p>
            <a:r>
              <a:rPr lang="en-US" sz="3600" dirty="0"/>
              <a:t>We are doing research on sleep patterns and experiences. For more info or if you are interested</a:t>
            </a:r>
          </a:p>
          <a:p>
            <a:pPr marL="571500" indent="-571500">
              <a:buFont typeface="Arial" panose="020B0604020202020204" pitchFamily="34" charset="0"/>
              <a:buChar char="•"/>
            </a:pPr>
            <a:r>
              <a:rPr lang="en-US" sz="3600" dirty="0"/>
              <a:t>Email </a:t>
            </a:r>
            <a:r>
              <a:rPr lang="en-US" sz="3600" dirty="0">
                <a:hlinkClick r:id="rId5"/>
              </a:rPr>
              <a:t>catherine.fichten@mcgill.ca</a:t>
            </a:r>
            <a:r>
              <a:rPr lang="en-US" sz="3600" dirty="0"/>
              <a:t> </a:t>
            </a:r>
          </a:p>
          <a:p>
            <a:endParaRPr lang="en-US" sz="3600" dirty="0"/>
          </a:p>
          <a:p>
            <a:r>
              <a:rPr lang="en-US" sz="3600" dirty="0"/>
              <a:t>Dr. Catherine Fichten</a:t>
            </a:r>
          </a:p>
          <a:p>
            <a:r>
              <a:rPr lang="en-US" sz="3600" dirty="0"/>
              <a:t>Psychology Department </a:t>
            </a:r>
          </a:p>
          <a:p>
            <a:r>
              <a:rPr lang="en-US" sz="3600" dirty="0"/>
              <a:t>Dawson College</a:t>
            </a:r>
          </a:p>
          <a:p>
            <a:endParaRPr lang="en-US" sz="3600" dirty="0"/>
          </a:p>
          <a:p>
            <a:endParaRPr lang="en-US" sz="3600" dirty="0"/>
          </a:p>
        </p:txBody>
      </p:sp>
      <p:sp>
        <p:nvSpPr>
          <p:cNvPr id="3" name="Slide Number Placeholder 2">
            <a:extLst>
              <a:ext uri="{FF2B5EF4-FFF2-40B4-BE49-F238E27FC236}">
                <a16:creationId xmlns:a16="http://schemas.microsoft.com/office/drawing/2014/main" id="{3C4AF69E-BB3A-68A9-AF84-9D9FE64A290A}"/>
              </a:ext>
            </a:extLst>
          </p:cNvPr>
          <p:cNvSpPr>
            <a:spLocks noGrp="1"/>
          </p:cNvSpPr>
          <p:nvPr>
            <p:ph type="sldNum" sz="quarter" idx="12"/>
          </p:nvPr>
        </p:nvSpPr>
        <p:spPr/>
        <p:txBody>
          <a:bodyPr/>
          <a:lstStyle/>
          <a:p>
            <a:pPr>
              <a:defRPr/>
            </a:pPr>
            <a:fld id="{B685685E-33F0-4A6E-9A66-F8E805781C78}" type="slidenum">
              <a:rPr lang="en-US" altLang="en-US" smtClean="0"/>
              <a:pPr>
                <a:defRPr/>
              </a:pPr>
              <a:t>21</a:t>
            </a:fld>
            <a:endParaRPr lang="en-US" altLang="en-US" dirty="0"/>
          </a:p>
        </p:txBody>
      </p:sp>
    </p:spTree>
    <p:custDataLst>
      <p:tags r:id="rId1"/>
    </p:custDataLst>
    <p:extLst>
      <p:ext uri="{BB962C8B-B14F-4D97-AF65-F5344CB8AC3E}">
        <p14:creationId xmlns:p14="http://schemas.microsoft.com/office/powerpoint/2010/main" val="16207661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__MICROSOFT_TRANSLATOR_CLM_SLIDEINFO" val="{&quot;Guid&quot;:&quot;22d60883-fc35-413a-a897-e3fc17a97e3c&quot;,&quot;TimeStamp&quot;:&quot;2020-08-08T16:58:44.9142256-04:00&quot;}"/>
</p:tagLst>
</file>

<file path=ppt/tags/tag2.xml><?xml version="1.0" encoding="utf-8"?>
<p:tagLst xmlns:a="http://schemas.openxmlformats.org/drawingml/2006/main" xmlns:r="http://schemas.openxmlformats.org/officeDocument/2006/relationships" xmlns:p="http://schemas.openxmlformats.org/presentationml/2006/main">
  <p:tag name="__MICROSOFT_TRANSLATOR_CLM_SLIDEINFO" val="{&quot;Guid&quot;:&quot;9f7d953f-569c-485a-8f1e-0396bf7fad0b&quot;,&quot;TimeStamp&quot;:&quot;2020-08-08T16:58:44.9142256-04:00&quot;}"/>
</p:tagLst>
</file>

<file path=ppt/tags/tag3.xml><?xml version="1.0" encoding="utf-8"?>
<p:tagLst xmlns:a="http://schemas.openxmlformats.org/drawingml/2006/main" xmlns:r="http://schemas.openxmlformats.org/officeDocument/2006/relationships" xmlns:p="http://schemas.openxmlformats.org/presentationml/2006/main">
  <p:tag name="__MICROSOFT_TRANSLATOR_CLM_SLIDEINFO" val="{&quot;Guid&quot;:&quot;114d2734-9e29-4f09-a136-8c7ce5b3e118&quot;,&quot;TimeStamp&quot;:&quot;2020-08-08T16:58:44.9142256-04:00&quot;}"/>
</p:tagLst>
</file>

<file path=ppt/tags/tag4.xml><?xml version="1.0" encoding="utf-8"?>
<p:tagLst xmlns:a="http://schemas.openxmlformats.org/drawingml/2006/main" xmlns:r="http://schemas.openxmlformats.org/officeDocument/2006/relationships" xmlns:p="http://schemas.openxmlformats.org/presentationml/2006/main">
  <p:tag name="__MICROSOFT_TRANSLATOR_CLM_SLIDEINFO" val="{&quot;Guid&quot;:&quot;2767832d-bb49-4713-a12f-a554dd6a726c&quot;,&quot;TimeStamp&quot;:&quot;2020-08-08T16:58:44.9142256-04:00&quot;}"/>
</p:tagLst>
</file>

<file path=ppt/tags/tag5.xml><?xml version="1.0" encoding="utf-8"?>
<p:tagLst xmlns:a="http://schemas.openxmlformats.org/drawingml/2006/main" xmlns:r="http://schemas.openxmlformats.org/officeDocument/2006/relationships" xmlns:p="http://schemas.openxmlformats.org/presentationml/2006/main">
  <p:tag name="__MICROSOFT_TRANSLATOR_CLM_SLIDEINFO" val="{&quot;Guid&quot;:&quot;84797bab-dc2a-44e2-8188-f7069b0241df&quot;,&quot;TimeStamp&quot;:&quot;2020-08-08T16:58:44.9142256-04:00&quot;}"/>
</p:tagLst>
</file>

<file path=ppt/tags/tag6.xml><?xml version="1.0" encoding="utf-8"?>
<p:tagLst xmlns:a="http://schemas.openxmlformats.org/drawingml/2006/main" xmlns:r="http://schemas.openxmlformats.org/officeDocument/2006/relationships" xmlns:p="http://schemas.openxmlformats.org/presentationml/2006/main">
  <p:tag name="__MICROSOFT_TRANSLATOR_CLM_SLIDEINFO" val="{&quot;Guid&quot;:&quot;7946c861-2458-422d-b1dc-42b98138f3fc&quot;,&quot;TimeStamp&quot;:&quot;2020-08-08T16:58:44.9152252-04:00&quot;}"/>
</p:tagLst>
</file>

<file path=ppt/tags/tag7.xml><?xml version="1.0" encoding="utf-8"?>
<p:tagLst xmlns:a="http://schemas.openxmlformats.org/drawingml/2006/main" xmlns:r="http://schemas.openxmlformats.org/officeDocument/2006/relationships" xmlns:p="http://schemas.openxmlformats.org/presentationml/2006/main">
  <p:tag name="__MICROSOFT_TRANSLATOR_CLM_SLIDEINFO" val="{&quot;Guid&quot;:&quot;7df34a6d-2ef1-4edb-a747-c3d365c3e636&quot;,&quot;TimeStamp&quot;:&quot;2020-08-08T16:58:44.9152252-04:00&quot;}"/>
</p:tagLst>
</file>

<file path=ppt/tags/tag8.xml><?xml version="1.0" encoding="utf-8"?>
<p:tagLst xmlns:a="http://schemas.openxmlformats.org/drawingml/2006/main" xmlns:r="http://schemas.openxmlformats.org/officeDocument/2006/relationships" xmlns:p="http://schemas.openxmlformats.org/presentationml/2006/main">
  <p:tag name="__MICROSOFT_TRANSLATOR_CLM_SLIDEINFO" val="{&quot;Guid&quot;:&quot;adccbe36-f51d-446a-9945-574730c5f2fc&quot;,&quot;TimeStamp&quot;:&quot;2020-08-08T16:58:44.9152252-04:00&quot;}"/>
</p:tagLst>
</file>

<file path=ppt/tags/tag9.xml><?xml version="1.0" encoding="utf-8"?>
<p:tagLst xmlns:a="http://schemas.openxmlformats.org/drawingml/2006/main" xmlns:r="http://schemas.openxmlformats.org/officeDocument/2006/relationships" xmlns:p="http://schemas.openxmlformats.org/presentationml/2006/main">
  <p:tag name="__MICROSOFT_TRANSLATOR_CLM_SLIDEINFO" val="{&quot;Guid&quot;:&quot;45d7a800-4ab6-41bb-b982-938196233d07&quot;,&quot;TimeStamp&quot;:&quot;2020-08-08T16:58:44.9152252-04:00&quot;}"/>
</p:tagLst>
</file>

<file path=ppt/tags/tag10.xml><?xml version="1.0" encoding="utf-8"?>
<p:tagLst xmlns:a="http://schemas.openxmlformats.org/drawingml/2006/main" xmlns:r="http://schemas.openxmlformats.org/officeDocument/2006/relationships" xmlns:p="http://schemas.openxmlformats.org/presentationml/2006/main">
  <p:tag name="__MICROSOFT_TRANSLATOR_CLM_SLIDEINFO" val="{&quot;Guid&quot;:&quot;ed30fc11-68bb-4309-9921-8298e4aa47c4&quot;,&quot;TimeStamp&quot;:&quot;2020-08-08T16:58:44.9152252-04:00&quot;}"/>
</p:tagLst>
</file>

<file path=ppt/tags/tag11.xml><?xml version="1.0" encoding="utf-8"?>
<p:tagLst xmlns:a="http://schemas.openxmlformats.org/drawingml/2006/main" xmlns:r="http://schemas.openxmlformats.org/officeDocument/2006/relationships" xmlns:p="http://schemas.openxmlformats.org/presentationml/2006/main">
  <p:tag name="__MICROSOFT_TRANSLATOR_CLM_SLIDEINFO" val="{&quot;Guid&quot;:&quot;0b9d8494-f5a4-404c-9f87-6b838802050b&quot;,&quot;TimeStamp&quot;:&quot;2020-08-08T16:58:44.9152252-04:00&quot;}"/>
</p:tagLst>
</file>

<file path=ppt/tags/tag12.xml><?xml version="1.0" encoding="utf-8"?>
<p:tagLst xmlns:a="http://schemas.openxmlformats.org/drawingml/2006/main" xmlns:r="http://schemas.openxmlformats.org/officeDocument/2006/relationships" xmlns:p="http://schemas.openxmlformats.org/presentationml/2006/main">
  <p:tag name="__MICROSOFT_TRANSLATOR_CLM_SLIDEINFO" val="{&quot;Guid&quot;:&quot;dea54e2e-3e1b-495b-9f70-97544ae2d058&quot;,&quot;TimeStamp&quot;:&quot;2020-08-08T16:58:44.9152252-04:00&quot;}"/>
</p:tagLst>
</file>

<file path=ppt/tags/tag13.xml><?xml version="1.0" encoding="utf-8"?>
<p:tagLst xmlns:a="http://schemas.openxmlformats.org/drawingml/2006/main" xmlns:r="http://schemas.openxmlformats.org/officeDocument/2006/relationships" xmlns:p="http://schemas.openxmlformats.org/presentationml/2006/main">
  <p:tag name="__MICROSOFT_TRANSLATOR_CLM_SLIDEINFO" val="{&quot;Guid&quot;:&quot;0248d815-16ed-40ac-90eb-116630bd0c99&quot;,&quot;TimeStamp&quot;:&quot;2020-08-08T16:58:44.9152252-04:00&quot;}"/>
</p:tagLst>
</file>

<file path=ppt/tags/tag14.xml><?xml version="1.0" encoding="utf-8"?>
<p:tagLst xmlns:a="http://schemas.openxmlformats.org/drawingml/2006/main" xmlns:r="http://schemas.openxmlformats.org/officeDocument/2006/relationships" xmlns:p="http://schemas.openxmlformats.org/presentationml/2006/main">
  <p:tag name="__MICROSOFT_TRANSLATOR_CLM_SLIDEINFO" val="{&quot;Guid&quot;:&quot;f28e3d17-bca1-494a-9103-2d402a0f86c8&quot;,&quot;TimeStamp&quot;:&quot;2020-08-08T16:58:44.9152252-04:00&quot;}"/>
</p:tagLst>
</file>

<file path=ppt/tags/tag15.xml><?xml version="1.0" encoding="utf-8"?>
<p:tagLst xmlns:a="http://schemas.openxmlformats.org/drawingml/2006/main" xmlns:r="http://schemas.openxmlformats.org/officeDocument/2006/relationships" xmlns:p="http://schemas.openxmlformats.org/presentationml/2006/main">
  <p:tag name="__MICROSOFT_TRANSLATOR_CLM_SLIDEINFO" val="{&quot;Guid&quot;:&quot;4686c9f4-66f6-4e0b-9b0d-f74b78fcd8c1&quot;,&quot;TimeStamp&quot;:&quot;2020-08-08T16:58:44.9152252-04:00&quot;}"/>
</p:tagLst>
</file>

<file path=ppt/tags/tag16.xml><?xml version="1.0" encoding="utf-8"?>
<p:tagLst xmlns:a="http://schemas.openxmlformats.org/drawingml/2006/main" xmlns:r="http://schemas.openxmlformats.org/officeDocument/2006/relationships" xmlns:p="http://schemas.openxmlformats.org/presentationml/2006/main">
  <p:tag name="__MICROSOFT_TRANSLATOR_CLM_SLIDEINFO" val="{&quot;Guid&quot;:&quot;80bfcc4b-0d09-4284-aeb8-8c98936eea11&quot;,&quot;TimeStamp&quot;:&quot;2020-08-08T16:58:44.9152252-04:00&quot;}"/>
</p:tagLst>
</file>

<file path=ppt/tags/tag17.xml><?xml version="1.0" encoding="utf-8"?>
<p:tagLst xmlns:a="http://schemas.openxmlformats.org/drawingml/2006/main" xmlns:r="http://schemas.openxmlformats.org/officeDocument/2006/relationships" xmlns:p="http://schemas.openxmlformats.org/presentationml/2006/main">
  <p:tag name="__MICROSOFT_TRANSLATOR_CLM_SLIDEINFO" val="{&quot;Guid&quot;:&quot;e96b6a51-02e1-48a6-a547-c737323ba8fa&quot;,&quot;TimeStamp&quot;:&quot;2020-08-08T16:58:44.916226-04:00&quot;}"/>
</p:tagLst>
</file>

<file path=ppt/tags/tag18.xml><?xml version="1.0" encoding="utf-8"?>
<p:tagLst xmlns:a="http://schemas.openxmlformats.org/drawingml/2006/main" xmlns:r="http://schemas.openxmlformats.org/officeDocument/2006/relationships" xmlns:p="http://schemas.openxmlformats.org/presentationml/2006/main">
  <p:tag name="__MICROSOFT_TRANSLATOR_CLM_SLIDEINFO" val="{&quot;Guid&quot;:&quot;6adf8a50-1923-47f2-8218-e2d7042f2387&quot;,&quot;TimeStamp&quot;:&quot;2020-08-08T16:58:44.916226-04:00&quot;}"/>
</p:tagLst>
</file>

<file path=ppt/tags/tag19.xml><?xml version="1.0" encoding="utf-8"?>
<p:tagLst xmlns:a="http://schemas.openxmlformats.org/drawingml/2006/main" xmlns:r="http://schemas.openxmlformats.org/officeDocument/2006/relationships" xmlns:p="http://schemas.openxmlformats.org/presentationml/2006/main">
  <p:tag name="__MICROSOFT_TRANSLATOR_CLM_SLIDEINFO" val="{&quot;Guid&quot;:&quot;4daee1e0-42e0-445c-9aef-5e3dbce8033e&quot;,&quot;TimeStamp&quot;:&quot;2020-08-08T16:58:44.916226-04:00&quot;}"/>
</p:tagLst>
</file>

<file path=ppt/tags/tag20.xml><?xml version="1.0" encoding="utf-8"?>
<p:tagLst xmlns:a="http://schemas.openxmlformats.org/drawingml/2006/main" xmlns:r="http://schemas.openxmlformats.org/officeDocument/2006/relationships" xmlns:p="http://schemas.openxmlformats.org/presentationml/2006/main">
  <p:tag name="__MICROSOFT_TRANSLATOR_CLM_SLIDEINFO" val="{&quot;Guid&quot;:&quot;c9c838f2-2d40-434c-9bfa-ecee13fc9770&quot;,&quot;TimeStamp&quot;:&quot;2020-08-08T16:58:44.916226-04:00&quot;}"/>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e">
  <a:themeElements>
    <a:clrScheme name="Custom 1">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0000CC"/>
      </a:hlink>
      <a:folHlink>
        <a:srgbClr val="002060"/>
      </a:folHlink>
    </a:clrScheme>
    <a:fontScheme name="Origine">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gin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lnDef>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fd79ccea-c56a-4b5a-a863-7af2507e7d9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0BEC438ED757447A57579AC5E5F1F0C" ma:contentTypeVersion="14" ma:contentTypeDescription="Create a new document." ma:contentTypeScope="" ma:versionID="7cebe7d85ca5677216bb9dd9b3194bc2">
  <xsd:schema xmlns:xsd="http://www.w3.org/2001/XMLSchema" xmlns:xs="http://www.w3.org/2001/XMLSchema" xmlns:p="http://schemas.microsoft.com/office/2006/metadata/properties" xmlns:ns3="fd79ccea-c56a-4b5a-a863-7af2507e7d95" xmlns:ns4="d1994694-7c99-4c82-a9b8-e1354ba12f8b" targetNamespace="http://schemas.microsoft.com/office/2006/metadata/properties" ma:root="true" ma:fieldsID="5860a12c1342534b83f506b751ae32ab" ns3:_="" ns4:_="">
    <xsd:import namespace="fd79ccea-c56a-4b5a-a863-7af2507e7d95"/>
    <xsd:import namespace="d1994694-7c99-4c82-a9b8-e1354ba12f8b"/>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OCR" minOccurs="0"/>
                <xsd:element ref="ns3:_activity"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d79ccea-c56a-4b5a-a863-7af2507e7d9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_activity" ma:index="20" nillable="true" ma:displayName="_activity" ma:hidden="true" ma:internalName="_activity">
      <xsd:simpleType>
        <xsd:restriction base="dms:Note"/>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d1994694-7c99-4c82-a9b8-e1354ba12f8b"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E5F0A80-8836-4D10-AF9F-F911C8865F3A}">
  <ds:schemaRefs>
    <ds:schemaRef ds:uri="d1994694-7c99-4c82-a9b8-e1354ba12f8b"/>
    <ds:schemaRef ds:uri="http://www.w3.org/XML/1998/namespace"/>
    <ds:schemaRef ds:uri="http://purl.org/dc/terms/"/>
    <ds:schemaRef ds:uri="http://schemas.microsoft.com/office/2006/documentManagement/types"/>
    <ds:schemaRef ds:uri="http://purl.org/dc/dcmitype/"/>
    <ds:schemaRef ds:uri="http://schemas.microsoft.com/office/2006/metadata/properties"/>
    <ds:schemaRef ds:uri="http://purl.org/dc/elements/1.1/"/>
    <ds:schemaRef ds:uri="fd79ccea-c56a-4b5a-a863-7af2507e7d95"/>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53277AB8-3A45-4BDA-805B-04166E377480}">
  <ds:schemaRefs>
    <ds:schemaRef ds:uri="http://schemas.microsoft.com/sharepoint/v3/contenttype/forms"/>
  </ds:schemaRefs>
</ds:datastoreItem>
</file>

<file path=customXml/itemProps3.xml><?xml version="1.0" encoding="utf-8"?>
<ds:datastoreItem xmlns:ds="http://schemas.openxmlformats.org/officeDocument/2006/customXml" ds:itemID="{7B516F75-D73C-46CA-8711-4A56240F710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d79ccea-c56a-4b5a-a863-7af2507e7d95"/>
    <ds:schemaRef ds:uri="d1994694-7c99-4c82-a9b8-e1354ba12f8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6244</TotalTime>
  <Words>963</Words>
  <Application>Microsoft Office PowerPoint</Application>
  <PresentationFormat>Widescreen</PresentationFormat>
  <Paragraphs>247</Paragraphs>
  <Slides>21</Slides>
  <Notes>14</Notes>
  <HiddenSlides>0</HiddenSlides>
  <MMClips>1</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21</vt:i4>
      </vt:variant>
    </vt:vector>
  </HeadingPairs>
  <TitlesOfParts>
    <vt:vector size="31" baseType="lpstr">
      <vt:lpstr>Arial</vt:lpstr>
      <vt:lpstr>Bookman Old Style</vt:lpstr>
      <vt:lpstr>Calibri</vt:lpstr>
      <vt:lpstr>Calibri Light</vt:lpstr>
      <vt:lpstr>Gill Sans MT</vt:lpstr>
      <vt:lpstr>Tahoma</vt:lpstr>
      <vt:lpstr>Times New Roman</vt:lpstr>
      <vt:lpstr>Wingdings 3</vt:lpstr>
      <vt:lpstr>Origine</vt:lpstr>
      <vt:lpstr>Custom Design</vt:lpstr>
      <vt:lpstr>Sleep, Insomnia, Ghoulies and Ghosties, and Things that Go Bump in the Night</vt:lpstr>
      <vt:lpstr> Learning Objectives</vt:lpstr>
      <vt:lpstr>PowerPoint Presentation</vt:lpstr>
      <vt:lpstr>PowerPoint Presentation</vt:lpstr>
      <vt:lpstr>PowerPoint Presentation</vt:lpstr>
      <vt:lpstr>Understanding Insomnia</vt:lpstr>
      <vt:lpstr>Understanding Insomnia</vt:lpstr>
      <vt:lpstr>Understanding Insomnia</vt:lpstr>
      <vt:lpstr>Sleep Onset Insomnia</vt:lpstr>
      <vt:lpstr>Sleep Maintenance Insomnia</vt:lpstr>
      <vt:lpstr>PowerPoint Presentation</vt:lpstr>
      <vt:lpstr>For Longstanding Insomnia</vt:lpstr>
      <vt:lpstr>PowerPoint Presentation</vt:lpstr>
      <vt:lpstr>PowerPoint Presentation</vt:lpstr>
      <vt:lpstr>Delayed or Advanced Sleep Phase</vt:lpstr>
      <vt:lpstr>Nightmares: Imagery Rehearsal Therapy  Barry Krakow</vt:lpstr>
      <vt:lpstr>Chronic Nightmares Video</vt:lpstr>
      <vt:lpstr>Understanding Parasomnias</vt:lpstr>
      <vt:lpstr>Understanding Parasomnias</vt:lpstr>
      <vt:lpstr>Understanding Parasomnias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Inclusive Design:  Making Face-to-face and Online Courses Accessible to ALL Students, with or Without Disabilities</dc:title>
  <dc:creator>Catherine</dc:creator>
  <cp:lastModifiedBy>Catherine S. Fichten, Dr.</cp:lastModifiedBy>
  <cp:revision>962</cp:revision>
  <cp:lastPrinted>2021-03-18T20:01:37Z</cp:lastPrinted>
  <dcterms:created xsi:type="dcterms:W3CDTF">2020-11-13T18:45:37Z</dcterms:created>
  <dcterms:modified xsi:type="dcterms:W3CDTF">2024-01-11T21:50:20Z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0x010100A0BEC438ED757447A57579AC5E5F1F0C</vt:lpwstr>
  </property>
</Properties>
</file>