
<file path=[Content_Types].xml><?xml version="1.0" encoding="utf-8"?>
<Types xmlns="http://schemas.openxmlformats.org/package/2006/content-types">
  <Default Extension="docx" ContentType="application/vnd.openxmlformats-officedocument.wordprocessingml.documen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1"/>
  </p:sldMasterIdLst>
  <p:notesMasterIdLst>
    <p:notesMasterId r:id="rId3"/>
  </p:notesMasterIdLst>
  <p:handoutMasterIdLst>
    <p:handoutMasterId r:id="rId4"/>
  </p:handoutMasterIdLst>
  <p:sldIdLst>
    <p:sldId id="263" r:id="rId2"/>
  </p:sldIdLst>
  <p:sldSz cx="43891200" cy="21945600"/>
  <p:notesSz cx="31954788" cy="50149125"/>
  <p:embeddedFontLst>
    <p:embeddedFont>
      <p:font typeface="Calibri" panose="020F0502020204030204" pitchFamily="34" charset="0"/>
      <p:regular r:id="rId5"/>
      <p:bold r:id="rId6"/>
      <p:italic r:id="rId7"/>
      <p:boldItalic r:id="rId8"/>
    </p:embeddedFont>
    <p:embeddedFont>
      <p:font typeface="Calibri Light" panose="020F0302020204030204" pitchFamily="34" charset="0"/>
      <p:regular r:id="rId9"/>
      <p:italic r:id="rId10"/>
    </p:embeddedFont>
    <p:embeddedFont>
      <p:font typeface="Libre Baskerville" panose="02000000000000000000" pitchFamily="2" charset="0"/>
      <p:regular r:id="rId11"/>
      <p:bold r:id="rId12"/>
      <p:italic r:id="rId13"/>
    </p:embeddedFont>
  </p:embeddedFontLst>
  <p:custDataLst>
    <p:tags r:id="rId14"/>
  </p:custData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3312" userDrawn="1">
          <p15:clr>
            <a:srgbClr val="A4A3A4"/>
          </p15:clr>
        </p15:guide>
        <p15:guide id="2" orient="horz" pos="3755" userDrawn="1">
          <p15:clr>
            <a:srgbClr val="A4A3A4"/>
          </p15:clr>
        </p15:guide>
        <p15:guide id="3" orient="horz" pos="2355" userDrawn="1">
          <p15:clr>
            <a:srgbClr val="A4A3A4"/>
          </p15:clr>
        </p15:guide>
        <p15:guide id="4" orient="horz" pos="4164" userDrawn="1">
          <p15:clr>
            <a:srgbClr val="A4A3A4"/>
          </p15:clr>
        </p15:guide>
        <p15:guide id="5" pos="720" userDrawn="1">
          <p15:clr>
            <a:srgbClr val="A4A3A4"/>
          </p15:clr>
        </p15:guide>
        <p15:guide id="6" pos="6912" userDrawn="1">
          <p15:clr>
            <a:srgbClr val="A4A3A4"/>
          </p15:clr>
        </p15:guide>
        <p15:guide id="7" pos="7392" userDrawn="1">
          <p15:clr>
            <a:srgbClr val="A4A3A4"/>
          </p15:clr>
        </p15:guide>
        <p15:guide id="8" pos="13584" userDrawn="1">
          <p15:clr>
            <a:srgbClr val="A4A3A4"/>
          </p15:clr>
        </p15:guide>
        <p15:guide id="9" pos="14064" userDrawn="1">
          <p15:clr>
            <a:srgbClr val="A4A3A4"/>
          </p15:clr>
        </p15:guide>
        <p15:guide id="10" pos="20256" userDrawn="1">
          <p15:clr>
            <a:srgbClr val="A4A3A4"/>
          </p15:clr>
        </p15:guide>
        <p15:guide id="11" pos="20736" userDrawn="1">
          <p15:clr>
            <a:srgbClr val="A4A3A4"/>
          </p15:clr>
        </p15:guide>
        <p15:guide id="12" pos="26928" userDrawn="1">
          <p15:clr>
            <a:srgbClr val="A4A3A4"/>
          </p15:clr>
        </p15:guide>
      </p15:sldGuideLst>
    </p:ext>
    <p:ext uri="{2D200454-40CA-4A62-9FC3-DE9A4176ACB9}">
      <p15:notesGuideLst xmlns:p15="http://schemas.microsoft.com/office/powerpoint/2012/main">
        <p15:guide id="1" orient="horz" pos="15795">
          <p15:clr>
            <a:srgbClr val="A4A3A4"/>
          </p15:clr>
        </p15:guide>
        <p15:guide id="2" pos="1006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lly Huynh" initials="NH" lastIdx="1" clrIdx="0">
    <p:extLst>
      <p:ext uri="{19B8F6BF-5375-455C-9EA6-DF929625EA0E}">
        <p15:presenceInfo xmlns:p15="http://schemas.microsoft.com/office/powerpoint/2012/main" userId="S-1-5-21-2046442738-783573707-16515117-3149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82A5"/>
    <a:srgbClr val="235078"/>
    <a:srgbClr val="DCE1C8"/>
    <a:srgbClr val="EAEAEA"/>
    <a:srgbClr val="EEEEEE"/>
    <a:srgbClr val="006699"/>
    <a:srgbClr val="CC3300"/>
    <a:srgbClr val="006600"/>
    <a:srgbClr val="336699"/>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99086" autoAdjust="0"/>
  </p:normalViewPr>
  <p:slideViewPr>
    <p:cSldViewPr>
      <p:cViewPr varScale="1">
        <p:scale>
          <a:sx n="27" d="100"/>
          <a:sy n="27" d="100"/>
        </p:scale>
        <p:origin x="442" y="14"/>
      </p:cViewPr>
      <p:guideLst>
        <p:guide orient="horz" pos="13312"/>
        <p:guide orient="horz" pos="3755"/>
        <p:guide orient="horz" pos="2355"/>
        <p:guide orient="horz" pos="4164"/>
        <p:guide pos="720"/>
        <p:guide pos="6912"/>
        <p:guide pos="7392"/>
        <p:guide pos="13584"/>
        <p:guide pos="14064"/>
        <p:guide pos="20256"/>
        <p:guide pos="20736"/>
        <p:guide pos="26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p:cViewPr varScale="1">
        <p:scale>
          <a:sx n="17" d="100"/>
          <a:sy n="17" d="100"/>
        </p:scale>
        <p:origin x="4416" y="178"/>
      </p:cViewPr>
      <p:guideLst>
        <p:guide orient="horz" pos="15795"/>
        <p:guide pos="1006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commentAuthors" Target="commentAuthors.xml"/><Relationship Id="rId10" Type="http://schemas.openxmlformats.org/officeDocument/2006/relationships/font" Target="fonts/font6.fntdata"/><Relationship Id="rId19" Type="http://schemas.openxmlformats.org/officeDocument/2006/relationships/tableStyles" Target="tableStyles.xml"/><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smtId="4294967295"/>
            </a:defPPr>
            <a:lvl1pPr defTabSz="4508500">
              <a:defRPr sz="6000"/>
            </a:lvl1pPr>
          </a:lstStyle>
          <a:p>
            <a:pPr>
              <a:defRPr/>
            </a:pPr>
            <a:endParaRPr lang="en-AU"/>
          </a:p>
        </p:txBody>
      </p:sp>
      <p:sp>
        <p:nvSpPr>
          <p:cNvPr id="4099" name="Rectangle 3"/>
          <p:cNvSpPr>
            <a:spLocks noGrp="1" noChangeArrowheads="1"/>
          </p:cNvSpPr>
          <p:nvPr>
            <p:ph type="dt" sz="quarter"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smtId="4294967295"/>
            </a:defPPr>
            <a:lvl1pPr algn="r" defTabSz="4508500">
              <a:defRPr sz="6000"/>
            </a:lvl1pPr>
          </a:lstStyle>
          <a:p>
            <a:pPr>
              <a:defRPr/>
            </a:pPr>
            <a:endParaRPr lang="en-AU"/>
          </a:p>
        </p:txBody>
      </p:sp>
      <p:sp>
        <p:nvSpPr>
          <p:cNvPr id="4100" name="Rectangle 4"/>
          <p:cNvSpPr>
            <a:spLocks noGrp="1" noChangeArrowheads="1"/>
          </p:cNvSpPr>
          <p:nvPr>
            <p:ph type="ftr" sz="quarter" idx="2"/>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smtId="4294967295"/>
            </a:defPPr>
            <a:lvl1pPr defTabSz="4508500">
              <a:defRPr sz="6000"/>
            </a:lvl1pPr>
          </a:lstStyle>
          <a:p>
            <a:pPr>
              <a:defRPr/>
            </a:pPr>
            <a:endParaRPr lang="en-AU"/>
          </a:p>
        </p:txBody>
      </p:sp>
      <p:sp>
        <p:nvSpPr>
          <p:cNvPr id="4101" name="Rectangle 5"/>
          <p:cNvSpPr>
            <a:spLocks noGrp="1" noChangeArrowheads="1"/>
          </p:cNvSpPr>
          <p:nvPr>
            <p:ph type="sldNum" sz="quarter" idx="3"/>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smtId="4294967295"/>
            </a:defPPr>
            <a:lvl1pPr algn="r" defTabSz="4508500">
              <a:defRPr sz="6000"/>
            </a:lvl1pPr>
          </a:lstStyle>
          <a:p>
            <a:pPr>
              <a:defRPr/>
            </a:pPr>
            <a:fld id="{440C443C-8022-4F5D-8F2E-5133654FC91D}" type="slidenum">
              <a:rPr lang="en-AU"/>
              <a:pPr>
                <a:defRPr/>
              </a:pPr>
              <a:t>‹#›</a:t>
            </a:fld>
            <a:endParaRPr lang="en-AU"/>
          </a:p>
        </p:txBody>
      </p:sp>
    </p:spTree>
    <p:extLst>
      <p:ext uri="{BB962C8B-B14F-4D97-AF65-F5344CB8AC3E}">
        <p14:creationId xmlns:p14="http://schemas.microsoft.com/office/powerpoint/2010/main" val="399792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smtId="4294967295"/>
            </a:defPPr>
            <a:lvl1pPr defTabSz="4508500">
              <a:defRPr sz="6000"/>
            </a:lvl1pPr>
          </a:lstStyle>
          <a:p>
            <a:pPr>
              <a:defRPr/>
            </a:pPr>
            <a:endParaRPr lang="en-AU"/>
          </a:p>
        </p:txBody>
      </p:sp>
      <p:sp>
        <p:nvSpPr>
          <p:cNvPr id="3075" name="Rectangle 3"/>
          <p:cNvSpPr>
            <a:spLocks noGrp="1" noChangeArrowheads="1"/>
          </p:cNvSpPr>
          <p:nvPr>
            <p:ph type="dt" idx="1"/>
          </p:nvPr>
        </p:nvSpPr>
        <p:spPr bwMode="auto">
          <a:xfrm>
            <a:off x="17941925" y="0"/>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smtId="4294967295"/>
            </a:defPPr>
            <a:lvl1pPr algn="r" defTabSz="4508500">
              <a:defRPr sz="6000"/>
            </a:lvl1pPr>
          </a:lstStyle>
          <a:p>
            <a:pPr>
              <a:defRPr/>
            </a:pPr>
            <a:endParaRPr lang="en-AU"/>
          </a:p>
        </p:txBody>
      </p:sp>
      <p:sp>
        <p:nvSpPr>
          <p:cNvPr id="3076" name="Rectangle 4"/>
          <p:cNvSpPr>
            <a:spLocks noGrp="1" noRot="1" noChangeAspect="1" noChangeArrowheads="1" noTextEdit="1"/>
          </p:cNvSpPr>
          <p:nvPr>
            <p:ph type="sldImg" idx="2"/>
          </p:nvPr>
        </p:nvSpPr>
        <p:spPr bwMode="auto">
          <a:xfrm>
            <a:off x="-2871788" y="3757613"/>
            <a:ext cx="37496750" cy="1874837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4137025" y="24004588"/>
            <a:ext cx="23456900" cy="2251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t" anchorCtr="0" compatLnSpc="1">
            <a:prstTxWarp prst="textNoShape">
              <a:avLst/>
            </a:prstTxWarp>
          </a:bodyPr>
          <a:lstStyle>
            <a:defPPr>
              <a:defRPr kern="1200" smtId="4294967295"/>
            </a:defP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3078" name="Rectangle 6"/>
          <p:cNvSpPr>
            <a:spLocks noGrp="1" noChangeArrowheads="1"/>
          </p:cNvSpPr>
          <p:nvPr>
            <p:ph type="ftr" sz="quarter" idx="4"/>
          </p:nvPr>
        </p:nvSpPr>
        <p:spPr bwMode="auto">
          <a:xfrm>
            <a:off x="0" y="47639288"/>
            <a:ext cx="138049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smtId="4294967295"/>
            </a:defPPr>
            <a:lvl1pPr defTabSz="4508500">
              <a:defRPr sz="6000"/>
            </a:lvl1pPr>
          </a:lstStyle>
          <a:p>
            <a:pPr>
              <a:defRPr/>
            </a:pPr>
            <a:endParaRPr lang="en-AU"/>
          </a:p>
        </p:txBody>
      </p:sp>
      <p:sp>
        <p:nvSpPr>
          <p:cNvPr id="3079" name="Rectangle 7"/>
          <p:cNvSpPr>
            <a:spLocks noGrp="1" noChangeArrowheads="1"/>
          </p:cNvSpPr>
          <p:nvPr>
            <p:ph type="sldNum" sz="quarter" idx="5"/>
          </p:nvPr>
        </p:nvSpPr>
        <p:spPr bwMode="auto">
          <a:xfrm>
            <a:off x="17941925" y="47639288"/>
            <a:ext cx="141351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0028" tIns="225014" rIns="450028" bIns="225014" anchor="b" anchorCtr="0" compatLnSpc="1">
            <a:prstTxWarp prst="textNoShape">
              <a:avLst/>
            </a:prstTxWarp>
          </a:bodyPr>
          <a:lstStyle>
            <a:defPPr>
              <a:defRPr kern="1200" smtId="4294967295"/>
            </a:defPPr>
            <a:lvl1pPr algn="r" defTabSz="4508500">
              <a:defRPr sz="6000"/>
            </a:lvl1pPr>
          </a:lstStyle>
          <a:p>
            <a:pPr>
              <a:defRPr/>
            </a:pPr>
            <a:fld id="{42207482-9F38-4AF6-9B91-768DCEDA59AC}" type="slidenum">
              <a:rPr lang="en-AU"/>
              <a:pPr>
                <a:defRPr/>
              </a:pPr>
              <a:t>‹#›</a:t>
            </a:fld>
            <a:endParaRPr lang="en-AU"/>
          </a:p>
        </p:txBody>
      </p:sp>
    </p:spTree>
    <p:extLst>
      <p:ext uri="{BB962C8B-B14F-4D97-AF65-F5344CB8AC3E}">
        <p14:creationId xmlns:p14="http://schemas.microsoft.com/office/powerpoint/2010/main" val="4090799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defPPr>
              <a:defRPr kern="1200" smtId="4294967295"/>
            </a:defPPr>
            <a:lvl1pPr defTabSz="4508500">
              <a:defRPr sz="2400">
                <a:solidFill>
                  <a:schemeClr val="tx1"/>
                </a:solidFill>
                <a:latin typeface="Times New Roman" pitchFamily="18" charset="0"/>
              </a:defRPr>
            </a:lvl1pPr>
            <a:lvl2pPr marL="742950" indent="-285750" defTabSz="4508500">
              <a:defRPr sz="2400">
                <a:solidFill>
                  <a:schemeClr val="tx1"/>
                </a:solidFill>
                <a:latin typeface="Times New Roman" pitchFamily="18" charset="0"/>
              </a:defRPr>
            </a:lvl2pPr>
            <a:lvl3pPr marL="1143000" indent="-228600" defTabSz="4508500">
              <a:defRPr sz="2400">
                <a:solidFill>
                  <a:schemeClr val="tx1"/>
                </a:solidFill>
                <a:latin typeface="Times New Roman" pitchFamily="18" charset="0"/>
              </a:defRPr>
            </a:lvl3pPr>
            <a:lvl4pPr marL="1600200" indent="-228600" defTabSz="4508500">
              <a:defRPr sz="2400">
                <a:solidFill>
                  <a:schemeClr val="tx1"/>
                </a:solidFill>
                <a:latin typeface="Times New Roman" pitchFamily="18" charset="0"/>
              </a:defRPr>
            </a:lvl4pPr>
            <a:lvl5pPr marL="2057400" indent="-228600" defTabSz="4508500">
              <a:defRPr sz="2400">
                <a:solidFill>
                  <a:schemeClr val="tx1"/>
                </a:solidFill>
                <a:latin typeface="Times New Roman" pitchFamily="18" charset="0"/>
              </a:defRPr>
            </a:lvl5pPr>
            <a:lvl6pPr marL="2514600" indent="-228600" defTabSz="4508500" eaLnBrk="0" fontAlgn="base" hangingPunct="0">
              <a:spcBef>
                <a:spcPct val="0"/>
              </a:spcBef>
              <a:spcAft>
                <a:spcPct val="0"/>
              </a:spcAft>
              <a:defRPr sz="2400">
                <a:solidFill>
                  <a:schemeClr val="tx1"/>
                </a:solidFill>
                <a:latin typeface="Times New Roman" pitchFamily="18" charset="0"/>
              </a:defRPr>
            </a:lvl6pPr>
            <a:lvl7pPr marL="2971800" indent="-228600" defTabSz="4508500" eaLnBrk="0" fontAlgn="base" hangingPunct="0">
              <a:spcBef>
                <a:spcPct val="0"/>
              </a:spcBef>
              <a:spcAft>
                <a:spcPct val="0"/>
              </a:spcAft>
              <a:defRPr sz="2400">
                <a:solidFill>
                  <a:schemeClr val="tx1"/>
                </a:solidFill>
                <a:latin typeface="Times New Roman" pitchFamily="18" charset="0"/>
              </a:defRPr>
            </a:lvl7pPr>
            <a:lvl8pPr marL="3429000" indent="-228600" defTabSz="4508500" eaLnBrk="0" fontAlgn="base" hangingPunct="0">
              <a:spcBef>
                <a:spcPct val="0"/>
              </a:spcBef>
              <a:spcAft>
                <a:spcPct val="0"/>
              </a:spcAft>
              <a:defRPr sz="2400">
                <a:solidFill>
                  <a:schemeClr val="tx1"/>
                </a:solidFill>
                <a:latin typeface="Times New Roman" pitchFamily="18" charset="0"/>
              </a:defRPr>
            </a:lvl8pPr>
            <a:lvl9pPr marL="3886200" indent="-228600" defTabSz="4508500" eaLnBrk="0" fontAlgn="base" hangingPunct="0">
              <a:spcBef>
                <a:spcPct val="0"/>
              </a:spcBef>
              <a:spcAft>
                <a:spcPct val="0"/>
              </a:spcAft>
              <a:defRPr sz="2400">
                <a:solidFill>
                  <a:schemeClr val="tx1"/>
                </a:solidFill>
                <a:latin typeface="Times New Roman" pitchFamily="18" charset="0"/>
              </a:defRPr>
            </a:lvl9pPr>
          </a:lstStyle>
          <a:p>
            <a:fld id="{842B0325-ACC9-488E-8876-C4E9E3B68AD8}" type="slidenum">
              <a:rPr lang="en-AU" sz="6000" smtClean="0"/>
              <a:t>1</a:t>
            </a:fld>
            <a:endParaRPr lang="en-AU" sz="6000"/>
          </a:p>
        </p:txBody>
      </p:sp>
      <p:sp>
        <p:nvSpPr>
          <p:cNvPr id="4099" name="Rectangle 2"/>
          <p:cNvSpPr>
            <a:spLocks noGrp="1" noRot="1" noChangeAspect="1" noChangeArrowheads="1" noTextEdit="1"/>
          </p:cNvSpPr>
          <p:nvPr>
            <p:ph type="sldImg"/>
          </p:nvPr>
        </p:nvSpPr>
        <p:spPr>
          <a:xfrm>
            <a:off x="-2871788" y="3757613"/>
            <a:ext cx="37496751" cy="18748375"/>
          </a:xfrm>
        </p:spPr>
      </p:sp>
      <p:sp>
        <p:nvSpPr>
          <p:cNvPr id="4100" name="Rectangle 3"/>
          <p:cNvSpPr>
            <a:spLocks noGrp="1" noChangeArrowheads="1"/>
          </p:cNvSpPr>
          <p:nvPr>
            <p:ph type="body" idx="1"/>
          </p:nvPr>
        </p:nvSpPr>
        <p:spPr>
          <a:noFill/>
        </p:spPr>
        <p:txBody>
          <a:bodyPr/>
          <a:lstStyle>
            <a:defPPr>
              <a:defRPr kern="1200" smtId="4294967295"/>
            </a:defPPr>
          </a:lstStyle>
          <a:p>
            <a:endParaRPr lang="en-US" dirty="0"/>
          </a:p>
        </p:txBody>
      </p:sp>
    </p:spTree>
    <p:extLst>
      <p:ext uri="{BB962C8B-B14F-4D97-AF65-F5344CB8AC3E}">
        <p14:creationId xmlns:p14="http://schemas.microsoft.com/office/powerpoint/2010/main" val="1612965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124" y="6817784"/>
            <a:ext cx="37306957" cy="4703233"/>
          </a:xfrm>
        </p:spPr>
        <p:txBody>
          <a:bodyPr/>
          <a:lstStyle>
            <a:defPPr>
              <a:defRPr kern="1200" smtId="4294967295"/>
            </a:defPPr>
          </a:lstStyle>
          <a:p>
            <a:r>
              <a:rPr lang="en-US"/>
              <a:t>Click to edit Master title style</a:t>
            </a:r>
          </a:p>
        </p:txBody>
      </p:sp>
      <p:sp>
        <p:nvSpPr>
          <p:cNvPr id="3" name="Subtitle 2"/>
          <p:cNvSpPr>
            <a:spLocks noGrp="1"/>
          </p:cNvSpPr>
          <p:nvPr>
            <p:ph type="subTitle" idx="1"/>
          </p:nvPr>
        </p:nvSpPr>
        <p:spPr>
          <a:xfrm>
            <a:off x="6584245" y="12435417"/>
            <a:ext cx="30722711" cy="5609167"/>
          </a:xfrm>
        </p:spPr>
        <p:txBody>
          <a:bodyPr/>
          <a:lstStyle>
            <a:defPPr>
              <a:defRPr kern="1200" smtId="4294967295"/>
            </a:defPPr>
            <a:lvl1pPr marL="0" indent="0" algn="ctr">
              <a:buNone/>
              <a:defRPr/>
            </a:lvl1pPr>
            <a:lvl2pPr marL="304815" indent="0" algn="ctr">
              <a:buNone/>
              <a:defRPr/>
            </a:lvl2pPr>
            <a:lvl3pPr marL="609630" indent="0" algn="ctr">
              <a:buNone/>
              <a:defRPr/>
            </a:lvl3pPr>
            <a:lvl4pPr marL="914446" indent="0" algn="ctr">
              <a:buNone/>
              <a:defRPr/>
            </a:lvl4pPr>
            <a:lvl5pPr marL="1219261" indent="0" algn="ctr">
              <a:buNone/>
              <a:defRPr/>
            </a:lvl5pPr>
            <a:lvl6pPr marL="1524076" indent="0" algn="ctr">
              <a:buNone/>
              <a:defRPr/>
            </a:lvl6pPr>
            <a:lvl7pPr marL="1828891" indent="0" algn="ctr">
              <a:buNone/>
              <a:defRPr/>
            </a:lvl7pPr>
            <a:lvl8pPr marL="2133707" indent="0" algn="ctr">
              <a:buNone/>
              <a:defRPr/>
            </a:lvl8pPr>
            <a:lvl9pPr marL="2438522"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0DA66E67-F948-4693-96A5-27BC239C04A3}" type="slidenum">
              <a:rPr lang="en-US"/>
              <a:pPr>
                <a:defRPr/>
              </a:pPr>
              <a:t>‹#›</a:t>
            </a:fld>
            <a:endParaRPr lang="en-US"/>
          </a:p>
        </p:txBody>
      </p:sp>
    </p:spTree>
    <p:extLst>
      <p:ext uri="{BB962C8B-B14F-4D97-AF65-F5344CB8AC3E}">
        <p14:creationId xmlns:p14="http://schemas.microsoft.com/office/powerpoint/2010/main" val="36489225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idx="1"/>
          </p:nvPr>
        </p:nvSpPr>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0EC1B4D6-BEE2-4AF6-A92E-38CD68913D5A}" type="slidenum">
              <a:rPr lang="en-US"/>
              <a:pPr>
                <a:defRPr/>
              </a:pPr>
              <a:t>‹#›</a:t>
            </a:fld>
            <a:endParaRPr lang="en-US"/>
          </a:p>
        </p:txBody>
      </p:sp>
    </p:spTree>
    <p:extLst>
      <p:ext uri="{BB962C8B-B14F-4D97-AF65-F5344CB8AC3E}">
        <p14:creationId xmlns:p14="http://schemas.microsoft.com/office/powerpoint/2010/main" val="317776266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1" y="14102293"/>
            <a:ext cx="37306957" cy="4358217"/>
          </a:xfrm>
        </p:spPr>
        <p:txBody>
          <a:bodyPr anchor="t"/>
          <a:lstStyle>
            <a:defPPr>
              <a:defRPr kern="1200" smtId="4294967295"/>
            </a:defPPr>
            <a:lvl1pPr algn="l">
              <a:defRPr sz="2667" b="1" cap="all"/>
            </a:lvl1pPr>
          </a:lstStyle>
          <a:p>
            <a:r>
              <a:rPr lang="en-US"/>
              <a:t>Click to edit Master title style</a:t>
            </a:r>
          </a:p>
        </p:txBody>
      </p:sp>
      <p:sp>
        <p:nvSpPr>
          <p:cNvPr id="3" name="Text Placeholder 2"/>
          <p:cNvSpPr>
            <a:spLocks noGrp="1"/>
          </p:cNvSpPr>
          <p:nvPr>
            <p:ph type="body" idx="1"/>
          </p:nvPr>
        </p:nvSpPr>
        <p:spPr>
          <a:xfrm>
            <a:off x="3467101" y="9301692"/>
            <a:ext cx="37306957" cy="4800600"/>
          </a:xfrm>
        </p:spPr>
        <p:txBody>
          <a:bodyPr anchor="b"/>
          <a:lstStyle>
            <a:defPPr>
              <a:defRPr kern="1200" smtId="4294967295"/>
            </a:defPPr>
            <a:lvl1pPr marL="0" indent="0">
              <a:buNone/>
              <a:defRPr sz="1333"/>
            </a:lvl1pPr>
            <a:lvl2pPr marL="304815" indent="0">
              <a:buNone/>
              <a:defRPr sz="1200"/>
            </a:lvl2pPr>
            <a:lvl3pPr marL="609630" indent="0">
              <a:buNone/>
              <a:defRPr sz="1067"/>
            </a:lvl3pPr>
            <a:lvl4pPr marL="914446" indent="0">
              <a:buNone/>
              <a:defRPr sz="933"/>
            </a:lvl4pPr>
            <a:lvl5pPr marL="1219261" indent="0">
              <a:buNone/>
              <a:defRPr sz="933"/>
            </a:lvl5pPr>
            <a:lvl6pPr marL="1524076" indent="0">
              <a:buNone/>
              <a:defRPr sz="933"/>
            </a:lvl6pPr>
            <a:lvl7pPr marL="1828891" indent="0">
              <a:buNone/>
              <a:defRPr sz="933"/>
            </a:lvl7pPr>
            <a:lvl8pPr marL="2133707" indent="0">
              <a:buNone/>
              <a:defRPr sz="933"/>
            </a:lvl8pPr>
            <a:lvl9pPr marL="2438522" indent="0">
              <a:buNone/>
              <a:defRPr sz="933"/>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D8650354-6837-43DB-843B-C6021BD2EF37}" type="slidenum">
              <a:rPr lang="en-US"/>
              <a:pPr>
                <a:defRPr/>
              </a:pPr>
              <a:t>‹#›</a:t>
            </a:fld>
            <a:endParaRPr lang="en-US"/>
          </a:p>
        </p:txBody>
      </p:sp>
    </p:spTree>
    <p:extLst>
      <p:ext uri="{BB962C8B-B14F-4D97-AF65-F5344CB8AC3E}">
        <p14:creationId xmlns:p14="http://schemas.microsoft.com/office/powerpoint/2010/main" val="256863821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sz="half" idx="1"/>
          </p:nvPr>
        </p:nvSpPr>
        <p:spPr>
          <a:xfrm>
            <a:off x="3293534" y="6339418"/>
            <a:ext cx="18584332" cy="13167782"/>
          </a:xfrm>
        </p:spPr>
        <p:txBody>
          <a:bodyPr/>
          <a:lstStyle>
            <a:defPPr>
              <a:defRPr kern="1200" smtId="4294967295"/>
            </a:defPPr>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13334" y="6339418"/>
            <a:ext cx="18584332" cy="13167782"/>
          </a:xfrm>
        </p:spPr>
        <p:txBody>
          <a:bodyPr/>
          <a:lstStyle>
            <a:defPPr>
              <a:defRPr kern="1200" smtId="4294967295"/>
            </a:defPPr>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4296FF25-ADB1-4315-9622-9852994CD1E5}" type="slidenum">
              <a:rPr lang="en-US"/>
              <a:pPr>
                <a:defRPr/>
              </a:pPr>
              <a:t>‹#›</a:t>
            </a:fld>
            <a:endParaRPr lang="en-US"/>
          </a:p>
        </p:txBody>
      </p:sp>
    </p:spTree>
    <p:extLst>
      <p:ext uri="{BB962C8B-B14F-4D97-AF65-F5344CB8AC3E}">
        <p14:creationId xmlns:p14="http://schemas.microsoft.com/office/powerpoint/2010/main" val="261830916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279" y="878417"/>
            <a:ext cx="39502643" cy="3657600"/>
          </a:xfrm>
        </p:spPr>
        <p:txBody>
          <a:bodyPr/>
          <a:lstStyle>
            <a:defPPr>
              <a:defRPr kern="1200" smtId="4294967295"/>
            </a:defPPr>
            <a:lvl1pPr>
              <a:defRPr/>
            </a:lvl1pPr>
          </a:lstStyle>
          <a:p>
            <a:r>
              <a:rPr lang="en-US"/>
              <a:t>Click to edit Master title style</a:t>
            </a:r>
          </a:p>
        </p:txBody>
      </p:sp>
      <p:sp>
        <p:nvSpPr>
          <p:cNvPr id="3" name="Text Placeholder 2"/>
          <p:cNvSpPr>
            <a:spLocks noGrp="1"/>
          </p:cNvSpPr>
          <p:nvPr>
            <p:ph type="body" idx="1"/>
          </p:nvPr>
        </p:nvSpPr>
        <p:spPr>
          <a:xfrm>
            <a:off x="2194278" y="4912784"/>
            <a:ext cx="19392900" cy="2046817"/>
          </a:xfrm>
        </p:spPr>
        <p:txBody>
          <a:bodyPr anchor="b"/>
          <a:lstStyle>
            <a:defPPr>
              <a:defRPr kern="1200" smtId="4294967295"/>
            </a:defPPr>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2194278" y="6959600"/>
            <a:ext cx="19392900" cy="12643908"/>
          </a:xfrm>
        </p:spPr>
        <p:txBody>
          <a:bodyPr/>
          <a:lstStyle>
            <a:defPPr>
              <a:defRPr kern="1200" smtId="4294967295"/>
            </a:defPPr>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5555" y="4912784"/>
            <a:ext cx="19401368" cy="2046817"/>
          </a:xfrm>
        </p:spPr>
        <p:txBody>
          <a:bodyPr anchor="b"/>
          <a:lstStyle>
            <a:defPPr>
              <a:defRPr kern="1200" smtId="4294967295"/>
            </a:defPPr>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22295555" y="6959600"/>
            <a:ext cx="19401368" cy="12643908"/>
          </a:xfrm>
        </p:spPr>
        <p:txBody>
          <a:bodyPr/>
          <a:lstStyle>
            <a:defPPr>
              <a:defRPr kern="1200" smtId="4294967295"/>
            </a:defPPr>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smtId="4294967295"/>
            </a:defPPr>
            <a:lvl1pPr>
              <a:defRPr/>
            </a:lvl1pPr>
          </a:lstStyle>
          <a:p>
            <a:pPr>
              <a:defRPr/>
            </a:pPr>
            <a:fld id="{72EF82B1-171C-4CAC-B9C4-22062286C8C4}" type="slidenum">
              <a:rPr lang="en-US"/>
              <a:pPr>
                <a:defRPr/>
              </a:pPr>
              <a:t>‹#›</a:t>
            </a:fld>
            <a:endParaRPr lang="en-US"/>
          </a:p>
        </p:txBody>
      </p:sp>
    </p:spTree>
    <p:extLst>
      <p:ext uri="{BB962C8B-B14F-4D97-AF65-F5344CB8AC3E}">
        <p14:creationId xmlns:p14="http://schemas.microsoft.com/office/powerpoint/2010/main" val="360122392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smtId="4294967295"/>
            </a:defPPr>
            <a:lvl1pPr>
              <a:defRPr/>
            </a:lvl1pPr>
          </a:lstStyle>
          <a:p>
            <a:pPr>
              <a:defRPr/>
            </a:pPr>
            <a:fld id="{678F620B-8934-45A0-BE2C-EF6C76032C45}" type="slidenum">
              <a:rPr lang="en-US"/>
              <a:pPr>
                <a:defRPr/>
              </a:pPr>
              <a:t>‹#›</a:t>
            </a:fld>
            <a:endParaRPr lang="en-US"/>
          </a:p>
        </p:txBody>
      </p:sp>
    </p:spTree>
    <p:extLst>
      <p:ext uri="{BB962C8B-B14F-4D97-AF65-F5344CB8AC3E}">
        <p14:creationId xmlns:p14="http://schemas.microsoft.com/office/powerpoint/2010/main" val="352938633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smtId="4294967295"/>
            </a:defPPr>
            <a:lvl1pPr>
              <a:defRPr/>
            </a:lvl1pPr>
          </a:lstStyle>
          <a:p>
            <a:pPr>
              <a:defRPr/>
            </a:pPr>
            <a:fld id="{A3ECE3F5-A3DD-46D3-8112-19EE7FD1DDFA}" type="slidenum">
              <a:rPr lang="en-US"/>
              <a:pPr>
                <a:defRPr/>
              </a:pPr>
              <a:t>‹#›</a:t>
            </a:fld>
            <a:endParaRPr lang="en-US"/>
          </a:p>
        </p:txBody>
      </p:sp>
    </p:spTree>
    <p:extLst>
      <p:ext uri="{BB962C8B-B14F-4D97-AF65-F5344CB8AC3E}">
        <p14:creationId xmlns:p14="http://schemas.microsoft.com/office/powerpoint/2010/main" val="233742527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278" y="874184"/>
            <a:ext cx="14439900" cy="3717925"/>
          </a:xfrm>
        </p:spPr>
        <p:txBody>
          <a:bodyPr anchor="b"/>
          <a:lstStyle>
            <a:defPPr>
              <a:defRPr kern="1200" smtId="4294967295"/>
            </a:defPPr>
            <a:lvl1pPr algn="l">
              <a:defRPr sz="1333" b="1"/>
            </a:lvl1pPr>
          </a:lstStyle>
          <a:p>
            <a:r>
              <a:rPr lang="en-US"/>
              <a:t>Click to edit Master title style</a:t>
            </a:r>
          </a:p>
        </p:txBody>
      </p:sp>
      <p:sp>
        <p:nvSpPr>
          <p:cNvPr id="3" name="Content Placeholder 2"/>
          <p:cNvSpPr>
            <a:spLocks noGrp="1"/>
          </p:cNvSpPr>
          <p:nvPr>
            <p:ph idx="1"/>
          </p:nvPr>
        </p:nvSpPr>
        <p:spPr>
          <a:xfrm>
            <a:off x="17160523" y="874184"/>
            <a:ext cx="24536400" cy="18729325"/>
          </a:xfrm>
        </p:spPr>
        <p:txBody>
          <a:bodyPr/>
          <a:lstStyle>
            <a:defPPr>
              <a:defRPr kern="1200" smtId="4294967295"/>
            </a:defPPr>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278" y="4592109"/>
            <a:ext cx="14439900" cy="15011400"/>
          </a:xfrm>
        </p:spPr>
        <p:txBody>
          <a:bodyPr/>
          <a:lstStyle>
            <a:defPPr>
              <a:defRPr kern="1200" smtId="4294967295"/>
            </a:defPPr>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96691E56-DA67-4BF5-BA67-706F30B37046}" type="slidenum">
              <a:rPr lang="en-US"/>
              <a:pPr>
                <a:defRPr/>
              </a:pPr>
              <a:t>‹#›</a:t>
            </a:fld>
            <a:endParaRPr lang="en-US"/>
          </a:p>
        </p:txBody>
      </p:sp>
    </p:spTree>
    <p:extLst>
      <p:ext uri="{BB962C8B-B14F-4D97-AF65-F5344CB8AC3E}">
        <p14:creationId xmlns:p14="http://schemas.microsoft.com/office/powerpoint/2010/main" val="398289561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3546" y="15361710"/>
            <a:ext cx="26334157" cy="1813983"/>
          </a:xfrm>
        </p:spPr>
        <p:txBody>
          <a:bodyPr anchor="b"/>
          <a:lstStyle>
            <a:defPPr>
              <a:defRPr kern="1200" smtId="4294967295"/>
            </a:defPPr>
            <a:lvl1pPr algn="l">
              <a:defRPr sz="1333" b="1"/>
            </a:lvl1pPr>
          </a:lstStyle>
          <a:p>
            <a:r>
              <a:rPr lang="en-US"/>
              <a:t>Click to edit Master title style</a:t>
            </a:r>
          </a:p>
        </p:txBody>
      </p:sp>
      <p:sp>
        <p:nvSpPr>
          <p:cNvPr id="3" name="Picture Placeholder 2"/>
          <p:cNvSpPr>
            <a:spLocks noGrp="1"/>
          </p:cNvSpPr>
          <p:nvPr>
            <p:ph type="pic" idx="1"/>
          </p:nvPr>
        </p:nvSpPr>
        <p:spPr>
          <a:xfrm>
            <a:off x="8603546" y="1961092"/>
            <a:ext cx="26334157" cy="13166725"/>
          </a:xfrm>
        </p:spPr>
        <p:txBody>
          <a:bodyPr/>
          <a:lstStyle>
            <a:defPPr>
              <a:defRPr kern="1200" smtId="4294967295"/>
            </a:defPPr>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pPr lvl="0"/>
            <a:endParaRPr lang="en-US" noProof="0"/>
          </a:p>
        </p:txBody>
      </p:sp>
      <p:sp>
        <p:nvSpPr>
          <p:cNvPr id="4" name="Text Placeholder 3"/>
          <p:cNvSpPr>
            <a:spLocks noGrp="1"/>
          </p:cNvSpPr>
          <p:nvPr>
            <p:ph type="body" sz="half" idx="2"/>
          </p:nvPr>
        </p:nvSpPr>
        <p:spPr>
          <a:xfrm>
            <a:off x="8603546" y="17175693"/>
            <a:ext cx="26334157" cy="2574925"/>
          </a:xfrm>
        </p:spPr>
        <p:txBody>
          <a:bodyPr/>
          <a:lstStyle>
            <a:defPPr>
              <a:defRPr kern="1200" smtId="4294967295"/>
            </a:defPPr>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87F51DAE-E528-43E1-8BE0-91521416EFB0}" type="slidenum">
              <a:rPr lang="en-US"/>
              <a:pPr>
                <a:defRPr/>
              </a:pPr>
              <a:t>‹#›</a:t>
            </a:fld>
            <a:endParaRPr lang="en-US"/>
          </a:p>
        </p:txBody>
      </p:sp>
    </p:spTree>
    <p:extLst>
      <p:ext uri="{BB962C8B-B14F-4D97-AF65-F5344CB8AC3E}">
        <p14:creationId xmlns:p14="http://schemas.microsoft.com/office/powerpoint/2010/main" val="215429485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2DA27A25-0059-41B6-A6E5-54D93C10805F}" type="slidenum">
              <a:rPr lang="en-US"/>
              <a:pPr>
                <a:defRPr/>
              </a:pPr>
              <a:t>‹#›</a:t>
            </a:fld>
            <a:endParaRPr lang="en-US"/>
          </a:p>
        </p:txBody>
      </p:sp>
    </p:spTree>
    <p:extLst>
      <p:ext uri="{BB962C8B-B14F-4D97-AF65-F5344CB8AC3E}">
        <p14:creationId xmlns:p14="http://schemas.microsoft.com/office/powerpoint/2010/main" val="418118746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1635" y="1950509"/>
            <a:ext cx="9326033" cy="17556693"/>
          </a:xfrm>
        </p:spPr>
        <p:txBody>
          <a:bodyPr vert="eaVert"/>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a:xfrm>
            <a:off x="3293535" y="1950509"/>
            <a:ext cx="27842635" cy="17556693"/>
          </a:xfrm>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043B26BC-A2E6-4CDA-9F76-12293F26600A}" type="slidenum">
              <a:rPr lang="en-US"/>
              <a:pPr>
                <a:defRPr/>
              </a:pPr>
              <a:t>‹#›</a:t>
            </a:fld>
            <a:endParaRPr lang="en-US"/>
          </a:p>
        </p:txBody>
      </p:sp>
    </p:spTree>
    <p:extLst>
      <p:ext uri="{BB962C8B-B14F-4D97-AF65-F5344CB8AC3E}">
        <p14:creationId xmlns:p14="http://schemas.microsoft.com/office/powerpoint/2010/main" val="349418540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0094B3"/>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4063" y="1950509"/>
            <a:ext cx="37303075"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ctr" anchorCtr="0" compatLnSpc="1">
            <a:prstTxWarp prst="textNoShape">
              <a:avLst/>
            </a:prstTxWarp>
          </a:bodyPr>
          <a:lstStyle>
            <a:defPPr>
              <a:defRPr kern="1200" smtId="4294967295"/>
            </a:defPPr>
          </a:lstStyle>
          <a:p>
            <a:pPr lvl="0"/>
            <a:r>
              <a:rPr lang="en-US"/>
              <a:t>Click to edit Master title style</a:t>
            </a:r>
          </a:p>
        </p:txBody>
      </p:sp>
      <p:sp>
        <p:nvSpPr>
          <p:cNvPr id="1027" name="Rectangle 3"/>
          <p:cNvSpPr>
            <a:spLocks noGrp="1" noChangeArrowheads="1"/>
          </p:cNvSpPr>
          <p:nvPr>
            <p:ph type="body" idx="1"/>
          </p:nvPr>
        </p:nvSpPr>
        <p:spPr bwMode="auto">
          <a:xfrm>
            <a:off x="3294063" y="6339417"/>
            <a:ext cx="37303075" cy="13167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3294063" y="19995093"/>
            <a:ext cx="9144000" cy="1462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vl1pPr defTabSz="2844942">
              <a:defRPr sz="4334"/>
            </a:lvl1pPr>
          </a:lstStyle>
          <a:p>
            <a:pPr>
              <a:defRPr/>
            </a:pPr>
            <a:endParaRPr lang="en-US"/>
          </a:p>
        </p:txBody>
      </p:sp>
      <p:sp>
        <p:nvSpPr>
          <p:cNvPr id="1029" name="Rectangle 5"/>
          <p:cNvSpPr>
            <a:spLocks noGrp="1" noChangeArrowheads="1"/>
          </p:cNvSpPr>
          <p:nvPr>
            <p:ph type="ftr" sz="quarter" idx="3"/>
          </p:nvPr>
        </p:nvSpPr>
        <p:spPr bwMode="auto">
          <a:xfrm>
            <a:off x="14993938" y="19995093"/>
            <a:ext cx="13903325" cy="1462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vl1pPr algn="ctr" defTabSz="2844942">
              <a:defRPr sz="4334"/>
            </a:lvl1pPr>
          </a:lstStyle>
          <a:p>
            <a:pPr>
              <a:defRPr/>
            </a:pPr>
            <a:endParaRPr lang="en-US"/>
          </a:p>
        </p:txBody>
      </p:sp>
      <p:sp>
        <p:nvSpPr>
          <p:cNvPr id="1030" name="Rectangle 6"/>
          <p:cNvSpPr>
            <a:spLocks noGrp="1" noChangeArrowheads="1"/>
          </p:cNvSpPr>
          <p:nvPr>
            <p:ph type="sldNum" sz="quarter" idx="4"/>
          </p:nvPr>
        </p:nvSpPr>
        <p:spPr bwMode="auto">
          <a:xfrm>
            <a:off x="31453138" y="19995093"/>
            <a:ext cx="9144000" cy="1462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vl1pPr algn="r" defTabSz="2844942">
              <a:defRPr sz="4334"/>
            </a:lvl1pPr>
          </a:lstStyle>
          <a:p>
            <a:pPr>
              <a:defRPr/>
            </a:pPr>
            <a:fld id="{469A0CB4-D18D-4AEF-B324-9EDF067D136D}" type="slidenum">
              <a:rPr lang="en-US"/>
              <a:pPr>
                <a:defRPr/>
              </a:pPr>
              <a:t>‹#›</a:t>
            </a:fld>
            <a:endParaRPr lang="en-US"/>
          </a:p>
        </p:txBody>
      </p:sp>
      <p:pic>
        <p:nvPicPr>
          <p:cNvPr id="1031" name="New picture"/>
          <p:cNvPicPr/>
          <p:nvPr/>
        </p:nvPicPr>
        <p:blipFill>
          <a:blip r:embed="rId13"/>
          <a:stretch>
            <a:fillRect/>
          </a:stretch>
        </p:blipFill>
        <p:spPr>
          <a:xfrm rot="16200000">
            <a:off x="-11506200" y="10972800"/>
            <a:ext cx="14274800" cy="4368800"/>
          </a:xfrm>
          <a:prstGeom prst="rect">
            <a:avLst/>
          </a:prstGeom>
        </p:spPr>
      </p:pic>
      <p:pic>
        <p:nvPicPr>
          <p:cNvPr id="1032" name="New picture"/>
          <p:cNvPicPr/>
          <p:nvPr/>
        </p:nvPicPr>
        <p:blipFill>
          <a:blip r:embed="rId13"/>
          <a:stretch>
            <a:fillRect/>
          </a:stretch>
        </p:blipFill>
        <p:spPr>
          <a:xfrm rot="5400000">
            <a:off x="41122600" y="10972800"/>
            <a:ext cx="14274800" cy="4368800"/>
          </a:xfrm>
          <a:prstGeom prst="rect">
            <a:avLst/>
          </a:prstGeom>
        </p:spPr>
      </p:pic>
      <p:pic>
        <p:nvPicPr>
          <p:cNvPr id="1033" name="New picture"/>
          <p:cNvPicPr/>
          <p:nvPr/>
        </p:nvPicPr>
        <p:blipFill>
          <a:blip r:embed="rId14"/>
          <a:stretch>
            <a:fillRect/>
          </a:stretch>
        </p:blipFill>
        <p:spPr>
          <a:xfrm>
            <a:off x="6959600" y="22453600"/>
            <a:ext cx="29972000" cy="1549400"/>
          </a:xfrm>
          <a:prstGeom prst="rect">
            <a:avLst/>
          </a:prstGeom>
        </p:spPr>
      </p:pic>
      <p:sp>
        <p:nvSpPr>
          <p:cNvPr id="1034" name="New shape"/>
          <p:cNvSpPr/>
          <p:nvPr/>
        </p:nvSpPr>
        <p:spPr>
          <a:xfrm>
            <a:off x="6959600" y="230251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880">
                <a:solidFill>
                  <a:srgbClr val="808080"/>
                </a:solidFill>
              </a:rPr>
              <a:t>Template ID: persuadingsapphire  Size: 48x24</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smtId="4294967295"/>
      </a:defPPr>
      <a:lvl1pPr algn="ctr" defTabSz="2844942" rtl="0" eaLnBrk="0" fontAlgn="base" hangingPunct="0">
        <a:spcBef>
          <a:spcPct val="0"/>
        </a:spcBef>
        <a:spcAft>
          <a:spcPct val="0"/>
        </a:spcAft>
        <a:defRPr sz="13667">
          <a:solidFill>
            <a:schemeClr val="tx2"/>
          </a:solidFill>
          <a:latin typeface="+mj-lt"/>
          <a:ea typeface="+mj-ea"/>
          <a:cs typeface="+mj-cs"/>
        </a:defRPr>
      </a:lvl1pPr>
      <a:lvl2pPr algn="ctr" defTabSz="2844942" rtl="0" eaLnBrk="0" fontAlgn="base" hangingPunct="0">
        <a:spcBef>
          <a:spcPct val="0"/>
        </a:spcBef>
        <a:spcAft>
          <a:spcPct val="0"/>
        </a:spcAft>
        <a:defRPr sz="13667">
          <a:solidFill>
            <a:schemeClr val="tx2"/>
          </a:solidFill>
          <a:latin typeface="Times New Roman" pitchFamily="18" charset="0"/>
        </a:defRPr>
      </a:lvl2pPr>
      <a:lvl3pPr algn="ctr" defTabSz="2844942" rtl="0" eaLnBrk="0" fontAlgn="base" hangingPunct="0">
        <a:spcBef>
          <a:spcPct val="0"/>
        </a:spcBef>
        <a:spcAft>
          <a:spcPct val="0"/>
        </a:spcAft>
        <a:defRPr sz="13667">
          <a:solidFill>
            <a:schemeClr val="tx2"/>
          </a:solidFill>
          <a:latin typeface="Times New Roman" pitchFamily="18" charset="0"/>
        </a:defRPr>
      </a:lvl3pPr>
      <a:lvl4pPr algn="ctr" defTabSz="2844942" rtl="0" eaLnBrk="0" fontAlgn="base" hangingPunct="0">
        <a:spcBef>
          <a:spcPct val="0"/>
        </a:spcBef>
        <a:spcAft>
          <a:spcPct val="0"/>
        </a:spcAft>
        <a:defRPr sz="13667">
          <a:solidFill>
            <a:schemeClr val="tx2"/>
          </a:solidFill>
          <a:latin typeface="Times New Roman" pitchFamily="18" charset="0"/>
        </a:defRPr>
      </a:lvl4pPr>
      <a:lvl5pPr algn="ctr" defTabSz="2844942" rtl="0" eaLnBrk="0" fontAlgn="base" hangingPunct="0">
        <a:spcBef>
          <a:spcPct val="0"/>
        </a:spcBef>
        <a:spcAft>
          <a:spcPct val="0"/>
        </a:spcAft>
        <a:defRPr sz="13667">
          <a:solidFill>
            <a:schemeClr val="tx2"/>
          </a:solidFill>
          <a:latin typeface="Times New Roman" pitchFamily="18" charset="0"/>
        </a:defRPr>
      </a:lvl5pPr>
      <a:lvl6pPr marL="304815" algn="ctr" defTabSz="2844942" rtl="0" eaLnBrk="0" fontAlgn="base" hangingPunct="0">
        <a:spcBef>
          <a:spcPct val="0"/>
        </a:spcBef>
        <a:spcAft>
          <a:spcPct val="0"/>
        </a:spcAft>
        <a:defRPr sz="13667">
          <a:solidFill>
            <a:schemeClr val="tx2"/>
          </a:solidFill>
          <a:latin typeface="Times New Roman" pitchFamily="18" charset="0"/>
        </a:defRPr>
      </a:lvl6pPr>
      <a:lvl7pPr marL="609630" algn="ctr" defTabSz="2844942" rtl="0" eaLnBrk="0" fontAlgn="base" hangingPunct="0">
        <a:spcBef>
          <a:spcPct val="0"/>
        </a:spcBef>
        <a:spcAft>
          <a:spcPct val="0"/>
        </a:spcAft>
        <a:defRPr sz="13667">
          <a:solidFill>
            <a:schemeClr val="tx2"/>
          </a:solidFill>
          <a:latin typeface="Times New Roman" pitchFamily="18" charset="0"/>
        </a:defRPr>
      </a:lvl7pPr>
      <a:lvl8pPr marL="914446" algn="ctr" defTabSz="2844942" rtl="0" eaLnBrk="0" fontAlgn="base" hangingPunct="0">
        <a:spcBef>
          <a:spcPct val="0"/>
        </a:spcBef>
        <a:spcAft>
          <a:spcPct val="0"/>
        </a:spcAft>
        <a:defRPr sz="13667">
          <a:solidFill>
            <a:schemeClr val="tx2"/>
          </a:solidFill>
          <a:latin typeface="Times New Roman" pitchFamily="18" charset="0"/>
        </a:defRPr>
      </a:lvl8pPr>
      <a:lvl9pPr marL="1219261" algn="ctr" defTabSz="2844942" rtl="0" eaLnBrk="0" fontAlgn="base" hangingPunct="0">
        <a:spcBef>
          <a:spcPct val="0"/>
        </a:spcBef>
        <a:spcAft>
          <a:spcPct val="0"/>
        </a:spcAft>
        <a:defRPr sz="13667">
          <a:solidFill>
            <a:schemeClr val="tx2"/>
          </a:solidFill>
          <a:latin typeface="Times New Roman" pitchFamily="18" charset="0"/>
        </a:defRPr>
      </a:lvl9pPr>
    </p:titleStyle>
    <p:bodyStyle>
      <a:defPPr>
        <a:defRPr kern="1200" smtId="4294967295"/>
      </a:defPPr>
      <a:lvl1pPr marL="1066853" indent="-1066853" algn="l" defTabSz="2844942" rtl="0" eaLnBrk="0" fontAlgn="base" hangingPunct="0">
        <a:spcBef>
          <a:spcPct val="20000"/>
        </a:spcBef>
        <a:spcAft>
          <a:spcPct val="0"/>
        </a:spcAft>
        <a:buChar char="•"/>
        <a:defRPr sz="9934">
          <a:solidFill>
            <a:schemeClr val="tx1"/>
          </a:solidFill>
          <a:latin typeface="+mn-lt"/>
          <a:ea typeface="+mn-ea"/>
          <a:cs typeface="+mn-cs"/>
        </a:defRPr>
      </a:lvl1pPr>
      <a:lvl2pPr marL="2311516" indent="-889044" algn="l" defTabSz="2844942" rtl="0" eaLnBrk="0" fontAlgn="base" hangingPunct="0">
        <a:spcBef>
          <a:spcPct val="20000"/>
        </a:spcBef>
        <a:spcAft>
          <a:spcPct val="0"/>
        </a:spcAft>
        <a:buChar char="–"/>
        <a:defRPr sz="8734">
          <a:solidFill>
            <a:schemeClr val="tx1"/>
          </a:solidFill>
          <a:latin typeface="+mn-lt"/>
        </a:defRPr>
      </a:lvl2pPr>
      <a:lvl3pPr marL="3556178" indent="-711236" algn="l" defTabSz="2844942" rtl="0" eaLnBrk="0" fontAlgn="base" hangingPunct="0">
        <a:spcBef>
          <a:spcPct val="20000"/>
        </a:spcBef>
        <a:spcAft>
          <a:spcPct val="0"/>
        </a:spcAft>
        <a:buChar char="•"/>
        <a:defRPr sz="7467">
          <a:solidFill>
            <a:schemeClr val="tx1"/>
          </a:solidFill>
          <a:latin typeface="+mn-lt"/>
        </a:defRPr>
      </a:lvl3pPr>
      <a:lvl4pPr marL="4978649" indent="-711236" algn="l" defTabSz="2844942" rtl="0" eaLnBrk="0" fontAlgn="base" hangingPunct="0">
        <a:spcBef>
          <a:spcPct val="20000"/>
        </a:spcBef>
        <a:spcAft>
          <a:spcPct val="0"/>
        </a:spcAft>
        <a:buChar char="–"/>
        <a:defRPr sz="6200">
          <a:solidFill>
            <a:schemeClr val="tx1"/>
          </a:solidFill>
          <a:latin typeface="+mn-lt"/>
        </a:defRPr>
      </a:lvl4pPr>
      <a:lvl5pPr marL="6401120" indent="-711236" algn="l" defTabSz="2844942" rtl="0" eaLnBrk="0" fontAlgn="base" hangingPunct="0">
        <a:spcBef>
          <a:spcPct val="20000"/>
        </a:spcBef>
        <a:spcAft>
          <a:spcPct val="0"/>
        </a:spcAft>
        <a:buChar char="»"/>
        <a:defRPr sz="6200">
          <a:solidFill>
            <a:schemeClr val="tx1"/>
          </a:solidFill>
          <a:latin typeface="+mn-lt"/>
        </a:defRPr>
      </a:lvl5pPr>
      <a:lvl6pPr marL="6705935" indent="-711236" algn="l" defTabSz="2844942" rtl="0" eaLnBrk="0" fontAlgn="base" hangingPunct="0">
        <a:spcBef>
          <a:spcPct val="20000"/>
        </a:spcBef>
        <a:spcAft>
          <a:spcPct val="0"/>
        </a:spcAft>
        <a:buChar char="»"/>
        <a:defRPr sz="6200">
          <a:solidFill>
            <a:schemeClr val="tx1"/>
          </a:solidFill>
          <a:latin typeface="+mn-lt"/>
        </a:defRPr>
      </a:lvl6pPr>
      <a:lvl7pPr marL="7010751" indent="-711236" algn="l" defTabSz="2844942" rtl="0" eaLnBrk="0" fontAlgn="base" hangingPunct="0">
        <a:spcBef>
          <a:spcPct val="20000"/>
        </a:spcBef>
        <a:spcAft>
          <a:spcPct val="0"/>
        </a:spcAft>
        <a:buChar char="»"/>
        <a:defRPr sz="6200">
          <a:solidFill>
            <a:schemeClr val="tx1"/>
          </a:solidFill>
          <a:latin typeface="+mn-lt"/>
        </a:defRPr>
      </a:lvl7pPr>
      <a:lvl8pPr marL="7315566" indent="-711236" algn="l" defTabSz="2844942" rtl="0" eaLnBrk="0" fontAlgn="base" hangingPunct="0">
        <a:spcBef>
          <a:spcPct val="20000"/>
        </a:spcBef>
        <a:spcAft>
          <a:spcPct val="0"/>
        </a:spcAft>
        <a:buChar char="»"/>
        <a:defRPr sz="6200">
          <a:solidFill>
            <a:schemeClr val="tx1"/>
          </a:solidFill>
          <a:latin typeface="+mn-lt"/>
        </a:defRPr>
      </a:lvl8pPr>
      <a:lvl9pPr marL="7620381" indent="-711236" algn="l" defTabSz="2844942" rtl="0" eaLnBrk="0" fontAlgn="base" hangingPunct="0">
        <a:spcBef>
          <a:spcPct val="20000"/>
        </a:spcBef>
        <a:spcAft>
          <a:spcPct val="0"/>
        </a:spcAft>
        <a:buChar char="»"/>
        <a:defRPr sz="6200">
          <a:solidFill>
            <a:schemeClr val="tx1"/>
          </a:solidFill>
          <a:latin typeface="+mn-lt"/>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0.emf"/><Relationship Id="rId5" Type="http://schemas.openxmlformats.org/officeDocument/2006/relationships/image" Target="../media/image5.png"/><Relationship Id="rId10" Type="http://schemas.openxmlformats.org/officeDocument/2006/relationships/package" Target="../embeddings/Microsoft_Word_Document.docx"/><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1482A5"/>
            </a:gs>
          </a:gsLst>
          <a:lin ang="5400000" scaled="1"/>
        </a:gradFill>
        <a:effectLst/>
      </p:bgPr>
    </p:bg>
    <p:spTree>
      <p:nvGrpSpPr>
        <p:cNvPr id="1" name=""/>
        <p:cNvGrpSpPr/>
        <p:nvPr/>
      </p:nvGrpSpPr>
      <p:grpSpPr>
        <a:xfrm>
          <a:off x="0" y="0"/>
          <a:ext cx="0" cy="0"/>
          <a:chOff x="0" y="0"/>
          <a:chExt cx="0" cy="0"/>
        </a:xfrm>
      </p:grpSpPr>
      <p:sp>
        <p:nvSpPr>
          <p:cNvPr id="41" name="Title 11">
            <a:extLst>
              <a:ext uri="{FF2B5EF4-FFF2-40B4-BE49-F238E27FC236}">
                <a16:creationId xmlns:a16="http://schemas.microsoft.com/office/drawing/2014/main" id="{8785E597-B0C8-4CA8-9A56-A0F3996D088D}"/>
              </a:ext>
            </a:extLst>
          </p:cNvPr>
          <p:cNvSpPr txBox="1"/>
          <p:nvPr/>
        </p:nvSpPr>
        <p:spPr>
          <a:xfrm>
            <a:off x="10820400" y="957980"/>
            <a:ext cx="22250400" cy="1831290"/>
          </a:xfrm>
          <a:prstGeom prst="rect">
            <a:avLst/>
          </a:prstGeom>
        </p:spPr>
        <p:txBody>
          <a:bodyPr lIns="85344" tIns="42672" rIns="85344" bIns="42672"/>
          <a:lstStyle>
            <a:defPPr>
              <a:defRPr kern="1200" smtId="4294967295"/>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CA" sz="5700" dirty="0">
                <a:solidFill>
                  <a:srgbClr val="235078"/>
                </a:solidFill>
                <a:latin typeface="Libre Baskerville" panose="02000000000000000000" pitchFamily="2" charset="0"/>
              </a:rPr>
              <a:t>Treatment trajectory of OSA: </a:t>
            </a:r>
          </a:p>
          <a:p>
            <a:r>
              <a:rPr lang="en-CA" sz="5700" dirty="0">
                <a:solidFill>
                  <a:srgbClr val="235078"/>
                </a:solidFill>
                <a:latin typeface="Libre Baskerville" panose="02000000000000000000" pitchFamily="2" charset="0"/>
              </a:rPr>
              <a:t>From doctor recommendation to treatment choice.</a:t>
            </a:r>
            <a:endParaRPr lang="en-US" sz="5700" dirty="0">
              <a:solidFill>
                <a:srgbClr val="235078"/>
              </a:solidFill>
              <a:latin typeface="Libre Baskerville" panose="02000000000000000000" pitchFamily="2" charset="0"/>
            </a:endParaRPr>
          </a:p>
        </p:txBody>
      </p:sp>
      <p:sp>
        <p:nvSpPr>
          <p:cNvPr id="42" name="Text Placeholder 16">
            <a:extLst>
              <a:ext uri="{FF2B5EF4-FFF2-40B4-BE49-F238E27FC236}">
                <a16:creationId xmlns:a16="http://schemas.microsoft.com/office/drawing/2014/main" id="{EBC3B70E-A392-4069-A147-C1FCF37051AF}"/>
              </a:ext>
            </a:extLst>
          </p:cNvPr>
          <p:cNvSpPr txBox="1"/>
          <p:nvPr/>
        </p:nvSpPr>
        <p:spPr>
          <a:xfrm>
            <a:off x="7848600" y="3276600"/>
            <a:ext cx="28803600" cy="1298817"/>
          </a:xfrm>
          <a:prstGeom prst="rect">
            <a:avLst/>
          </a:prstGeom>
        </p:spPr>
        <p:txBody>
          <a:bodyPr wrap="square" lIns="85344" tIns="42672" rIns="85344" bIns="42672">
            <a:spAutoFit/>
          </a:bodyPr>
          <a:lstStyle>
            <a:defPPr>
              <a:defRPr kern="1200" smtId="4294967295"/>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nSpc>
                <a:spcPct val="107000"/>
              </a:lnSpc>
              <a:spcAft>
                <a:spcPts val="0"/>
              </a:spcAft>
            </a:pPr>
            <a:r>
              <a:rPr lang="en-US" sz="4000" dirty="0">
                <a:solidFill>
                  <a:srgbClr val="1482A5"/>
                </a:solidFill>
                <a:latin typeface="Calibri" pitchFamily="34" charset="0"/>
                <a:ea typeface="Calibri"/>
                <a:cs typeface="Calibri" pitchFamily="34" charset="0"/>
              </a:rPr>
              <a:t>Nelly Huynh</a:t>
            </a:r>
            <a:r>
              <a:rPr lang="en-US" sz="4000" baseline="30000" dirty="0">
                <a:solidFill>
                  <a:srgbClr val="1482A5"/>
                </a:solidFill>
                <a:latin typeface="Calibri" pitchFamily="34" charset="0"/>
                <a:ea typeface="Calibri"/>
                <a:cs typeface="Calibri" pitchFamily="34" charset="0"/>
              </a:rPr>
              <a:t>1</a:t>
            </a:r>
            <a:r>
              <a:rPr lang="en-US" sz="4000" dirty="0">
                <a:solidFill>
                  <a:srgbClr val="1482A5"/>
                </a:solidFill>
                <a:latin typeface="Calibri" pitchFamily="34" charset="0"/>
                <a:ea typeface="Calibri"/>
                <a:cs typeface="Calibri" pitchFamily="34" charset="0"/>
              </a:rPr>
              <a:t>, Sally Bailes</a:t>
            </a:r>
            <a:r>
              <a:rPr lang="en-US" sz="4000" baseline="30000" dirty="0">
                <a:solidFill>
                  <a:srgbClr val="1482A5"/>
                </a:solidFill>
                <a:latin typeface="Calibri" pitchFamily="34" charset="0"/>
                <a:ea typeface="Calibri"/>
                <a:cs typeface="Calibri" pitchFamily="34" charset="0"/>
              </a:rPr>
              <a:t>3,4</a:t>
            </a:r>
            <a:r>
              <a:rPr lang="en-US" sz="4000" dirty="0">
                <a:solidFill>
                  <a:srgbClr val="1482A5"/>
                </a:solidFill>
                <a:latin typeface="Calibri" pitchFamily="34" charset="0"/>
                <a:ea typeface="Calibri"/>
                <a:cs typeface="Calibri" pitchFamily="34" charset="0"/>
              </a:rPr>
              <a:t>, Dorrie Rizzo</a:t>
            </a:r>
            <a:r>
              <a:rPr lang="en-US" sz="4000" baseline="30000" dirty="0">
                <a:solidFill>
                  <a:srgbClr val="1482A5"/>
                </a:solidFill>
                <a:latin typeface="Calibri" pitchFamily="34" charset="0"/>
                <a:ea typeface="Calibri"/>
                <a:cs typeface="Calibri" pitchFamily="34" charset="0"/>
              </a:rPr>
              <a:t>3,4</a:t>
            </a:r>
            <a:r>
              <a:rPr lang="en-US" sz="4000" dirty="0">
                <a:solidFill>
                  <a:srgbClr val="1482A5"/>
                </a:solidFill>
                <a:latin typeface="Calibri" pitchFamily="34" charset="0"/>
                <a:ea typeface="Calibri"/>
                <a:cs typeface="Calibri" pitchFamily="34" charset="0"/>
              </a:rPr>
              <a:t>, Gilles Lavigne</a:t>
            </a:r>
            <a:r>
              <a:rPr lang="en-US" sz="4000" baseline="30000" dirty="0">
                <a:solidFill>
                  <a:srgbClr val="1482A5"/>
                </a:solidFill>
                <a:latin typeface="Calibri" pitchFamily="34" charset="0"/>
                <a:ea typeface="Calibri"/>
                <a:cs typeface="Calibri" pitchFamily="34" charset="0"/>
              </a:rPr>
              <a:t>1,2</a:t>
            </a:r>
            <a:r>
              <a:rPr lang="en-US" sz="4000" dirty="0">
                <a:solidFill>
                  <a:srgbClr val="1482A5"/>
                </a:solidFill>
                <a:latin typeface="Calibri" pitchFamily="34" charset="0"/>
                <a:ea typeface="Calibri"/>
                <a:cs typeface="Calibri" pitchFamily="34" charset="0"/>
              </a:rPr>
              <a:t>, Marc Baltzan</a:t>
            </a:r>
            <a:r>
              <a:rPr lang="en-US" sz="4000" baseline="30000" dirty="0">
                <a:solidFill>
                  <a:srgbClr val="1482A5"/>
                </a:solidFill>
                <a:latin typeface="Calibri" pitchFamily="34" charset="0"/>
                <a:ea typeface="Calibri"/>
                <a:cs typeface="Calibri" pitchFamily="34" charset="0"/>
              </a:rPr>
              <a:t>3,5</a:t>
            </a:r>
            <a:r>
              <a:rPr lang="en-US" sz="4000" dirty="0">
                <a:solidFill>
                  <a:srgbClr val="1482A5"/>
                </a:solidFill>
                <a:latin typeface="Calibri" pitchFamily="34" charset="0"/>
                <a:ea typeface="Calibri"/>
                <a:cs typeface="Calibri" pitchFamily="34" charset="0"/>
              </a:rPr>
              <a:t>, Si Ming Lin</a:t>
            </a:r>
            <a:r>
              <a:rPr lang="en-US" sz="4000" baseline="30000" dirty="0">
                <a:solidFill>
                  <a:srgbClr val="1482A5"/>
                </a:solidFill>
                <a:latin typeface="Calibri" pitchFamily="34" charset="0"/>
                <a:ea typeface="Calibri"/>
                <a:cs typeface="Calibri" pitchFamily="34" charset="0"/>
              </a:rPr>
              <a:t>1</a:t>
            </a:r>
            <a:r>
              <a:rPr lang="en-US" sz="4000" dirty="0">
                <a:solidFill>
                  <a:srgbClr val="1482A5"/>
                </a:solidFill>
                <a:latin typeface="Calibri" pitchFamily="34" charset="0"/>
                <a:ea typeface="Calibri"/>
                <a:cs typeface="Calibri" pitchFamily="34" charset="0"/>
              </a:rPr>
              <a:t>, Eva Libman</a:t>
            </a:r>
            <a:r>
              <a:rPr lang="en-US" sz="4000" baseline="30000" dirty="0">
                <a:solidFill>
                  <a:srgbClr val="1482A5"/>
                </a:solidFill>
                <a:latin typeface="Calibri" pitchFamily="34" charset="0"/>
                <a:ea typeface="Calibri"/>
                <a:cs typeface="Calibri" pitchFamily="34" charset="0"/>
              </a:rPr>
              <a:t>3,4</a:t>
            </a:r>
            <a:r>
              <a:rPr lang="en-US" sz="4000" dirty="0">
                <a:solidFill>
                  <a:srgbClr val="1482A5"/>
                </a:solidFill>
                <a:latin typeface="Calibri" pitchFamily="34" charset="0"/>
                <a:ea typeface="Calibri"/>
                <a:cs typeface="Calibri" pitchFamily="34" charset="0"/>
              </a:rPr>
              <a:t>, Catherine Fichten</a:t>
            </a:r>
            <a:r>
              <a:rPr lang="en-US" sz="4000" baseline="30000" dirty="0">
                <a:solidFill>
                  <a:srgbClr val="1482A5"/>
                </a:solidFill>
                <a:latin typeface="Calibri" pitchFamily="34" charset="0"/>
                <a:ea typeface="Calibri"/>
                <a:cs typeface="Calibri" pitchFamily="34" charset="0"/>
              </a:rPr>
              <a:t>3,4</a:t>
            </a:r>
            <a:endParaRPr lang="en-CA" sz="3600" dirty="0">
              <a:solidFill>
                <a:srgbClr val="1482A5"/>
              </a:solidFill>
              <a:latin typeface="Calibri" pitchFamily="34" charset="0"/>
              <a:ea typeface="Calibri"/>
              <a:cs typeface="Calibri" pitchFamily="34" charset="0"/>
            </a:endParaRPr>
          </a:p>
          <a:p>
            <a:pPr algn="ctr"/>
            <a:r>
              <a:rPr lang="en-US" sz="3000" baseline="30000" dirty="0">
                <a:solidFill>
                  <a:srgbClr val="235078"/>
                </a:solidFill>
                <a:latin typeface="Calibri Light" panose="020F0302020204030204" pitchFamily="34" charset="0"/>
              </a:rPr>
              <a:t>1</a:t>
            </a:r>
            <a:r>
              <a:rPr lang="en-US" sz="3000" dirty="0">
                <a:solidFill>
                  <a:srgbClr val="235078"/>
                </a:solidFill>
                <a:latin typeface="Calibri Light" panose="020F0302020204030204" pitchFamily="34" charset="0"/>
              </a:rPr>
              <a:t>Université de Montréal, </a:t>
            </a:r>
            <a:r>
              <a:rPr lang="en-US" sz="3000" baseline="30000" dirty="0">
                <a:solidFill>
                  <a:srgbClr val="235078"/>
                </a:solidFill>
                <a:latin typeface="Calibri Light" panose="020F0302020204030204" pitchFamily="34" charset="0"/>
              </a:rPr>
              <a:t>2</a:t>
            </a:r>
            <a:r>
              <a:rPr lang="en-US" sz="3000" dirty="0">
                <a:solidFill>
                  <a:srgbClr val="235078"/>
                </a:solidFill>
                <a:latin typeface="Calibri Light" panose="020F0302020204030204" pitchFamily="34" charset="0"/>
              </a:rPr>
              <a:t>Hôpital du </a:t>
            </a:r>
            <a:r>
              <a:rPr lang="en-US" sz="3000" dirty="0" err="1">
                <a:solidFill>
                  <a:srgbClr val="235078"/>
                </a:solidFill>
                <a:latin typeface="Calibri Light" panose="020F0302020204030204" pitchFamily="34" charset="0"/>
              </a:rPr>
              <a:t>Sacré</a:t>
            </a:r>
            <a:r>
              <a:rPr lang="en-US" sz="3000" dirty="0">
                <a:solidFill>
                  <a:srgbClr val="235078"/>
                </a:solidFill>
                <a:latin typeface="Calibri Light" panose="020F0302020204030204" pitchFamily="34" charset="0"/>
              </a:rPr>
              <a:t>-Coeur de Montréal, </a:t>
            </a:r>
            <a:r>
              <a:rPr lang="en-US" sz="3000" baseline="30000" dirty="0">
                <a:solidFill>
                  <a:srgbClr val="235078"/>
                </a:solidFill>
                <a:latin typeface="Calibri Light" panose="020F0302020204030204" pitchFamily="34" charset="0"/>
              </a:rPr>
              <a:t>3</a:t>
            </a:r>
            <a:r>
              <a:rPr lang="en-US" sz="3000" dirty="0">
                <a:solidFill>
                  <a:srgbClr val="235078"/>
                </a:solidFill>
                <a:latin typeface="Calibri Light" panose="020F0302020204030204" pitchFamily="34" charset="0"/>
              </a:rPr>
              <a:t>McGill University, </a:t>
            </a:r>
            <a:r>
              <a:rPr lang="en-US" sz="3000" baseline="30000" dirty="0">
                <a:solidFill>
                  <a:srgbClr val="235078"/>
                </a:solidFill>
                <a:latin typeface="Calibri Light" panose="020F0302020204030204" pitchFamily="34" charset="0"/>
              </a:rPr>
              <a:t>4</a:t>
            </a:r>
            <a:r>
              <a:rPr lang="en-US" sz="3000" dirty="0">
                <a:solidFill>
                  <a:srgbClr val="235078"/>
                </a:solidFill>
                <a:latin typeface="Calibri Light" panose="020F0302020204030204" pitchFamily="34" charset="0"/>
              </a:rPr>
              <a:t>Jewish General Hospital,</a:t>
            </a:r>
            <a:r>
              <a:rPr lang="en-US" sz="3000" baseline="30000" dirty="0">
                <a:solidFill>
                  <a:srgbClr val="235078"/>
                </a:solidFill>
                <a:latin typeface="Calibri Light" panose="020F0302020204030204" pitchFamily="34" charset="0"/>
              </a:rPr>
              <a:t> 5</a:t>
            </a:r>
            <a:r>
              <a:rPr lang="en-US" sz="3000" dirty="0">
                <a:solidFill>
                  <a:srgbClr val="235078"/>
                </a:solidFill>
                <a:latin typeface="Calibri Light" panose="020F0302020204030204" pitchFamily="34" charset="0"/>
              </a:rPr>
              <a:t>Mount-Sinai Hospital</a:t>
            </a:r>
          </a:p>
        </p:txBody>
      </p:sp>
      <p:sp>
        <p:nvSpPr>
          <p:cNvPr id="47" name="Rectangle 46">
            <a:extLst>
              <a:ext uri="{FF2B5EF4-FFF2-40B4-BE49-F238E27FC236}">
                <a16:creationId xmlns:a16="http://schemas.microsoft.com/office/drawing/2014/main" id="{B9C39BF6-8B9A-45D3-A730-4CDDF5EAA7F1}"/>
              </a:ext>
            </a:extLst>
          </p:cNvPr>
          <p:cNvSpPr/>
          <p:nvPr/>
        </p:nvSpPr>
        <p:spPr>
          <a:xfrm>
            <a:off x="16916400" y="4632159"/>
            <a:ext cx="26339861" cy="12208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6400" dirty="0"/>
          </a:p>
        </p:txBody>
      </p:sp>
      <p:sp>
        <p:nvSpPr>
          <p:cNvPr id="48" name="Rectangle 47">
            <a:extLst>
              <a:ext uri="{FF2B5EF4-FFF2-40B4-BE49-F238E27FC236}">
                <a16:creationId xmlns:a16="http://schemas.microsoft.com/office/drawing/2014/main" id="{3E6D1C9C-2516-4738-BC80-673A19ECE5BD}"/>
              </a:ext>
            </a:extLst>
          </p:cNvPr>
          <p:cNvSpPr/>
          <p:nvPr/>
        </p:nvSpPr>
        <p:spPr>
          <a:xfrm>
            <a:off x="16916400" y="17133344"/>
            <a:ext cx="16459200" cy="43549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6400"/>
          </a:p>
        </p:txBody>
      </p:sp>
      <p:sp>
        <p:nvSpPr>
          <p:cNvPr id="49" name="Rectangle 48">
            <a:extLst>
              <a:ext uri="{FF2B5EF4-FFF2-40B4-BE49-F238E27FC236}">
                <a16:creationId xmlns:a16="http://schemas.microsoft.com/office/drawing/2014/main" id="{8F25EFAD-7AAF-4CAF-BA69-869B3D423F7F}"/>
              </a:ext>
            </a:extLst>
          </p:cNvPr>
          <p:cNvSpPr/>
          <p:nvPr/>
        </p:nvSpPr>
        <p:spPr>
          <a:xfrm>
            <a:off x="533401" y="4648201"/>
            <a:ext cx="6705599" cy="11885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6400"/>
          </a:p>
        </p:txBody>
      </p:sp>
      <p:sp>
        <p:nvSpPr>
          <p:cNvPr id="51" name="Rectangle 50">
            <a:extLst>
              <a:ext uri="{FF2B5EF4-FFF2-40B4-BE49-F238E27FC236}">
                <a16:creationId xmlns:a16="http://schemas.microsoft.com/office/drawing/2014/main" id="{BF801B80-E24E-4773-AC4E-37DC17B0424E}"/>
              </a:ext>
            </a:extLst>
          </p:cNvPr>
          <p:cNvSpPr/>
          <p:nvPr/>
        </p:nvSpPr>
        <p:spPr>
          <a:xfrm>
            <a:off x="7467600" y="4648200"/>
            <a:ext cx="9144000" cy="16840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6400"/>
          </a:p>
        </p:txBody>
      </p:sp>
      <p:sp>
        <p:nvSpPr>
          <p:cNvPr id="55" name="Rectangle 54">
            <a:extLst>
              <a:ext uri="{FF2B5EF4-FFF2-40B4-BE49-F238E27FC236}">
                <a16:creationId xmlns:a16="http://schemas.microsoft.com/office/drawing/2014/main" id="{32418A42-DDE0-497E-98DF-5F9BFF98DA6B}"/>
              </a:ext>
            </a:extLst>
          </p:cNvPr>
          <p:cNvSpPr/>
          <p:nvPr/>
        </p:nvSpPr>
        <p:spPr>
          <a:xfrm>
            <a:off x="33604200" y="17133343"/>
            <a:ext cx="9688156" cy="4354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6400"/>
          </a:p>
        </p:txBody>
      </p:sp>
      <p:sp>
        <p:nvSpPr>
          <p:cNvPr id="56" name="TextBox 55">
            <a:extLst>
              <a:ext uri="{FF2B5EF4-FFF2-40B4-BE49-F238E27FC236}">
                <a16:creationId xmlns:a16="http://schemas.microsoft.com/office/drawing/2014/main" id="{1D434DB1-CA03-4AE7-BD42-F2F4837CE20D}"/>
              </a:ext>
            </a:extLst>
          </p:cNvPr>
          <p:cNvSpPr txBox="1"/>
          <p:nvPr/>
        </p:nvSpPr>
        <p:spPr>
          <a:xfrm>
            <a:off x="33604200" y="17907000"/>
            <a:ext cx="9688156" cy="1569660"/>
          </a:xfrm>
          <a:prstGeom prst="rect">
            <a:avLst/>
          </a:prstGeom>
          <a:noFill/>
        </p:spPr>
        <p:txBody>
          <a:bodyPr wrap="square" rtlCol="0">
            <a:spAutoFit/>
          </a:bodyPr>
          <a:lstStyle>
            <a:defPPr>
              <a:defRPr kern="1200" smtId="4294967295"/>
            </a:defPPr>
          </a:lstStyle>
          <a:p>
            <a:r>
              <a:rPr lang="en-US" sz="3200" dirty="0">
                <a:latin typeface="Calibri Light" panose="020F0302020204030204" pitchFamily="34" charset="0"/>
                <a:ea typeface="Open Sans" panose="020B0606030504020204" pitchFamily="34" charset="0"/>
                <a:cs typeface="Open Sans" panose="020B0606030504020204" pitchFamily="34" charset="0"/>
              </a:rPr>
              <a:t>We thank the </a:t>
            </a:r>
            <a:r>
              <a:rPr lang="en-US" sz="3200" i="1" dirty="0">
                <a:latin typeface="Calibri Light" panose="020F0302020204030204" pitchFamily="34" charset="0"/>
                <a:ea typeface="Open Sans" panose="020B0606030504020204" pitchFamily="34" charset="0"/>
                <a:cs typeface="Open Sans" panose="020B0606030504020204" pitchFamily="34" charset="0"/>
              </a:rPr>
              <a:t>American Academy of Dental Sleep Medicine</a:t>
            </a:r>
            <a:r>
              <a:rPr lang="en-US" sz="3200" dirty="0">
                <a:latin typeface="Calibri Light" panose="020F0302020204030204" pitchFamily="34" charset="0"/>
                <a:ea typeface="Open Sans" panose="020B0606030504020204" pitchFamily="34" charset="0"/>
                <a:cs typeface="Open Sans" panose="020B0606030504020204" pitchFamily="34" charset="0"/>
              </a:rPr>
              <a:t> and the </a:t>
            </a:r>
            <a:r>
              <a:rPr lang="en-US" sz="3200" i="1" dirty="0">
                <a:latin typeface="Calibri Light" panose="020F0302020204030204" pitchFamily="34" charset="0"/>
                <a:ea typeface="Open Sans" panose="020B0606030504020204" pitchFamily="34" charset="0"/>
                <a:cs typeface="Open Sans" panose="020B0606030504020204" pitchFamily="34" charset="0"/>
              </a:rPr>
              <a:t>Canadian Institutes of Health Research</a:t>
            </a:r>
            <a:r>
              <a:rPr lang="en-US" sz="3200" dirty="0">
                <a:latin typeface="Calibri Light" panose="020F0302020204030204" pitchFamily="34" charset="0"/>
                <a:ea typeface="Open Sans" panose="020B0606030504020204" pitchFamily="34" charset="0"/>
                <a:cs typeface="Open Sans" panose="020B0606030504020204" pitchFamily="34" charset="0"/>
              </a:rPr>
              <a:t> for funding this project.</a:t>
            </a:r>
          </a:p>
        </p:txBody>
      </p:sp>
      <p:sp>
        <p:nvSpPr>
          <p:cNvPr id="57" name="TextBox 56">
            <a:extLst>
              <a:ext uri="{FF2B5EF4-FFF2-40B4-BE49-F238E27FC236}">
                <a16:creationId xmlns:a16="http://schemas.microsoft.com/office/drawing/2014/main" id="{992CC346-56CD-4384-BB14-A915BC781C78}"/>
              </a:ext>
            </a:extLst>
          </p:cNvPr>
          <p:cNvSpPr txBox="1"/>
          <p:nvPr/>
        </p:nvSpPr>
        <p:spPr>
          <a:xfrm>
            <a:off x="33597273" y="17133343"/>
            <a:ext cx="5785464" cy="707886"/>
          </a:xfrm>
          <a:prstGeom prst="rect">
            <a:avLst/>
          </a:prstGeom>
          <a:noFill/>
        </p:spPr>
        <p:txBody>
          <a:bodyPr wrap="square" rtlCol="0">
            <a:spAutoFit/>
          </a:bodyPr>
          <a:lstStyle>
            <a:defPPr>
              <a:defRPr kern="1200" smtId="4294967295"/>
            </a:defPPr>
          </a:lstStyle>
          <a:p>
            <a:r>
              <a:rPr lang="en-US" sz="4000" dirty="0">
                <a:solidFill>
                  <a:srgbClr val="235078"/>
                </a:solidFill>
                <a:latin typeface="Libre Baskerville" panose="02000000000000000000" pitchFamily="2" charset="0"/>
              </a:rPr>
              <a:t>Acknowledgements</a:t>
            </a:r>
          </a:p>
        </p:txBody>
      </p:sp>
      <p:sp>
        <p:nvSpPr>
          <p:cNvPr id="58" name="TextBox 57">
            <a:extLst>
              <a:ext uri="{FF2B5EF4-FFF2-40B4-BE49-F238E27FC236}">
                <a16:creationId xmlns:a16="http://schemas.microsoft.com/office/drawing/2014/main" id="{E3DA8D0E-1298-4193-913A-0FE766B77D13}"/>
              </a:ext>
            </a:extLst>
          </p:cNvPr>
          <p:cNvSpPr txBox="1"/>
          <p:nvPr/>
        </p:nvSpPr>
        <p:spPr>
          <a:xfrm>
            <a:off x="17145001" y="17885267"/>
            <a:ext cx="16230599" cy="3539430"/>
          </a:xfrm>
          <a:prstGeom prst="rect">
            <a:avLst/>
          </a:prstGeom>
          <a:noFill/>
        </p:spPr>
        <p:txBody>
          <a:bodyPr wrap="square" rtlCol="0">
            <a:spAutoFit/>
          </a:bodyPr>
          <a:lstStyle>
            <a:defPPr>
              <a:defRPr kern="1200" smtId="4294967295"/>
            </a:defPPr>
          </a:lstStyle>
          <a:p>
            <a:r>
              <a:rPr lang="en-CA" sz="3200" dirty="0">
                <a:latin typeface="Calibri Light" panose="020F0302020204030204" pitchFamily="34" charset="0"/>
                <a:ea typeface="Open Sans" panose="020B0606030504020204" pitchFamily="34" charset="0"/>
                <a:cs typeface="Open Sans" panose="020B0606030504020204" pitchFamily="34" charset="0"/>
              </a:rPr>
              <a:t>The high prevalence of OSA in our primary care sample reflects the importance of screening for OSA when suspected at primary care appointments. However, low rate of treatment initiation in a primary care setting should also be further investigated in terms of cost, patient lack of knowledge regarding OSA risk, low motivation, inadequate primary caregiver communication, etc. In addition, our data raises the question of whether treatment adherence would have improved had patients received a clear treatment choice earlier in the diagnosis-treatment sequence, with enhanced information about the OAT option.</a:t>
            </a:r>
            <a:endParaRPr lang="en-US" sz="3200" dirty="0">
              <a:latin typeface="Calibri Light" panose="020F0302020204030204" pitchFamily="34" charset="0"/>
              <a:ea typeface="Open Sans" panose="020B0606030504020204" pitchFamily="34" charset="0"/>
              <a:cs typeface="Open Sans" panose="020B0606030504020204" pitchFamily="34" charset="0"/>
            </a:endParaRPr>
          </a:p>
        </p:txBody>
      </p:sp>
      <p:sp>
        <p:nvSpPr>
          <p:cNvPr id="59" name="TextBox 58">
            <a:extLst>
              <a:ext uri="{FF2B5EF4-FFF2-40B4-BE49-F238E27FC236}">
                <a16:creationId xmlns:a16="http://schemas.microsoft.com/office/drawing/2014/main" id="{D07EEF88-ACF9-4467-B180-074FC642245A}"/>
              </a:ext>
            </a:extLst>
          </p:cNvPr>
          <p:cNvSpPr txBox="1"/>
          <p:nvPr/>
        </p:nvSpPr>
        <p:spPr>
          <a:xfrm>
            <a:off x="16975924" y="17150109"/>
            <a:ext cx="12577644" cy="705606"/>
          </a:xfrm>
          <a:prstGeom prst="rect">
            <a:avLst/>
          </a:prstGeom>
          <a:noFill/>
        </p:spPr>
        <p:txBody>
          <a:bodyPr wrap="square" rtlCol="0">
            <a:spAutoFit/>
          </a:bodyPr>
          <a:lstStyle>
            <a:defPPr>
              <a:defRPr kern="1200" smtId="4294967295"/>
            </a:defPPr>
          </a:lstStyle>
          <a:p>
            <a:r>
              <a:rPr lang="en-US" sz="4000" dirty="0">
                <a:solidFill>
                  <a:srgbClr val="235078"/>
                </a:solidFill>
                <a:latin typeface="Libre Baskerville" panose="02000000000000000000" pitchFamily="2" charset="0"/>
              </a:rPr>
              <a:t>Conclusions</a:t>
            </a:r>
          </a:p>
        </p:txBody>
      </p:sp>
      <p:sp>
        <p:nvSpPr>
          <p:cNvPr id="62" name="TextBox 61">
            <a:extLst>
              <a:ext uri="{FF2B5EF4-FFF2-40B4-BE49-F238E27FC236}">
                <a16:creationId xmlns:a16="http://schemas.microsoft.com/office/drawing/2014/main" id="{A067F8A1-EE95-4354-8E2F-952A6BBDBFFC}"/>
              </a:ext>
            </a:extLst>
          </p:cNvPr>
          <p:cNvSpPr txBox="1"/>
          <p:nvPr/>
        </p:nvSpPr>
        <p:spPr>
          <a:xfrm>
            <a:off x="688703" y="5433248"/>
            <a:ext cx="6522027" cy="10895290"/>
          </a:xfrm>
          <a:prstGeom prst="rect">
            <a:avLst/>
          </a:prstGeom>
          <a:noFill/>
          <a:ln>
            <a:noFill/>
          </a:ln>
        </p:spPr>
        <p:txBody>
          <a:bodyPr wrap="square" rtlCol="0">
            <a:spAutoFit/>
          </a:bodyPr>
          <a:lstStyle>
            <a:defPPr>
              <a:defRPr kern="1200" smtId="4294967295"/>
            </a:defPPr>
          </a:lstStyle>
          <a:p>
            <a:r>
              <a:rPr lang="en-CA" sz="3200" dirty="0">
                <a:latin typeface="Calibri Light" pitchFamily="34" charset="0"/>
              </a:rPr>
              <a:t>Obstructive sleep apnea (OSA) is a chronic condition with deleterious physical health outcomes, compromised quality of life and increased healthcare usage. </a:t>
            </a:r>
          </a:p>
          <a:p>
            <a:pPr>
              <a:spcBef>
                <a:spcPts val="1200"/>
              </a:spcBef>
            </a:pPr>
            <a:r>
              <a:rPr lang="en-CA" sz="3200" dirty="0">
                <a:latin typeface="Calibri Light" pitchFamily="34" charset="0"/>
              </a:rPr>
              <a:t>OSA is under-recognized in primary care settings. </a:t>
            </a:r>
          </a:p>
          <a:p>
            <a:pPr>
              <a:spcBef>
                <a:spcPts val="1200"/>
              </a:spcBef>
            </a:pPr>
            <a:r>
              <a:rPr lang="en-CA" sz="3200" dirty="0">
                <a:latin typeface="Calibri Light" pitchFamily="34" charset="0"/>
              </a:rPr>
              <a:t>After initial diagnosis, we know little about the long-term trajectory of OSA and treatment usage. </a:t>
            </a:r>
          </a:p>
          <a:p>
            <a:pPr>
              <a:spcBef>
                <a:spcPts val="1200"/>
              </a:spcBef>
            </a:pPr>
            <a:r>
              <a:rPr lang="en-CA" sz="3200" dirty="0">
                <a:latin typeface="Calibri Light" pitchFamily="34" charset="0"/>
              </a:rPr>
              <a:t>The objective of the present study was to assess the 10-year prospective trajectory of OSA treatment in middle- to older-aged patients followed in a primary public healthcare setting. An additional goal was to test whether providing information about </a:t>
            </a:r>
            <a:r>
              <a:rPr lang="en-CA" sz="3200" dirty="0">
                <a:latin typeface="Calibri Light" pitchFamily="34" charset="0"/>
                <a:ea typeface="Open Sans" panose="020B0606030504020204" pitchFamily="34" charset="0"/>
                <a:cs typeface="Calibri" panose="020F0502020204030204" pitchFamily="34" charset="0"/>
              </a:rPr>
              <a:t>oral appliance therapy (</a:t>
            </a:r>
            <a:r>
              <a:rPr lang="en-CA" sz="3200" dirty="0">
                <a:latin typeface="Calibri Light" pitchFamily="34" charset="0"/>
              </a:rPr>
              <a:t>OAT) and </a:t>
            </a:r>
            <a:r>
              <a:rPr lang="en-CA" sz="3200" dirty="0">
                <a:latin typeface="Calibri Light" pitchFamily="34" charset="0"/>
                <a:ea typeface="Open Sans" panose="020B0606030504020204" pitchFamily="34" charset="0"/>
                <a:cs typeface="Calibri" panose="020F0502020204030204" pitchFamily="34" charset="0"/>
              </a:rPr>
              <a:t>positive airway pressure (</a:t>
            </a:r>
            <a:r>
              <a:rPr lang="en-CA" sz="3200" dirty="0">
                <a:latin typeface="Calibri Light" pitchFamily="34" charset="0"/>
              </a:rPr>
              <a:t>PAP) therapy would increase treatment uptake and adherence.</a:t>
            </a:r>
            <a:endParaRPr lang="en-US" sz="3200" dirty="0">
              <a:latin typeface="Calibri Light" pitchFamily="34" charset="0"/>
            </a:endParaRPr>
          </a:p>
        </p:txBody>
      </p:sp>
      <p:sp>
        <p:nvSpPr>
          <p:cNvPr id="63" name="TextBox 62">
            <a:extLst>
              <a:ext uri="{FF2B5EF4-FFF2-40B4-BE49-F238E27FC236}">
                <a16:creationId xmlns:a16="http://schemas.microsoft.com/office/drawing/2014/main" id="{92D5F59B-F8CA-463C-871F-D1042309DE00}"/>
              </a:ext>
            </a:extLst>
          </p:cNvPr>
          <p:cNvSpPr txBox="1"/>
          <p:nvPr/>
        </p:nvSpPr>
        <p:spPr>
          <a:xfrm>
            <a:off x="533401" y="4632159"/>
            <a:ext cx="9670026" cy="707886"/>
          </a:xfrm>
          <a:prstGeom prst="rect">
            <a:avLst/>
          </a:prstGeom>
          <a:noFill/>
        </p:spPr>
        <p:txBody>
          <a:bodyPr wrap="square" rtlCol="0">
            <a:spAutoFit/>
          </a:bodyPr>
          <a:lstStyle>
            <a:defPPr>
              <a:defRPr kern="1200" smtId="4294967295"/>
            </a:defPPr>
          </a:lstStyle>
          <a:p>
            <a:r>
              <a:rPr lang="en-US" sz="4000" dirty="0">
                <a:solidFill>
                  <a:srgbClr val="235078"/>
                </a:solidFill>
                <a:latin typeface="Libre Baskerville" panose="02000000000000000000" pitchFamily="2" charset="0"/>
              </a:rPr>
              <a:t>Introduction</a:t>
            </a:r>
          </a:p>
        </p:txBody>
      </p:sp>
      <p:sp>
        <p:nvSpPr>
          <p:cNvPr id="64" name="TextBox 63">
            <a:extLst>
              <a:ext uri="{FF2B5EF4-FFF2-40B4-BE49-F238E27FC236}">
                <a16:creationId xmlns:a16="http://schemas.microsoft.com/office/drawing/2014/main" id="{499918C8-D8D3-4947-B7FD-9341EAE5F7F2}"/>
              </a:ext>
            </a:extLst>
          </p:cNvPr>
          <p:cNvSpPr txBox="1"/>
          <p:nvPr/>
        </p:nvSpPr>
        <p:spPr>
          <a:xfrm>
            <a:off x="7696200" y="5486400"/>
            <a:ext cx="8686800" cy="15850493"/>
          </a:xfrm>
          <a:prstGeom prst="rect">
            <a:avLst/>
          </a:prstGeom>
          <a:noFill/>
        </p:spPr>
        <p:txBody>
          <a:bodyPr wrap="square" rtlCol="0">
            <a:spAutoFit/>
          </a:bodyPr>
          <a:lstStyle>
            <a:defPPr>
              <a:defRPr kern="1200" smtId="4294967295"/>
            </a:defPPr>
          </a:lstStyle>
          <a:p>
            <a:r>
              <a:rPr lang="en-CA" sz="3200" b="1" u="sng" dirty="0">
                <a:latin typeface="Calibri Light" pitchFamily="34" charset="0"/>
                <a:ea typeface="Open Sans" panose="020B0606030504020204" pitchFamily="34" charset="0"/>
                <a:cs typeface="Calibri" panose="020F0502020204030204" pitchFamily="34" charset="0"/>
              </a:rPr>
              <a:t>TIME 1 – Initial Diagnosis Visit</a:t>
            </a:r>
          </a:p>
          <a:p>
            <a:r>
              <a:rPr lang="en-CA" sz="3200" dirty="0">
                <a:latin typeface="Calibri Light" pitchFamily="34" charset="0"/>
                <a:ea typeface="Open Sans" panose="020B0606030504020204" pitchFamily="34" charset="0"/>
                <a:cs typeface="Calibri" panose="020F0502020204030204" pitchFamily="34" charset="0"/>
              </a:rPr>
              <a:t>Participants were approached at their doctor’s office and asked to participate in a sleep study, regardless of sleep-related complaints. They all underwent in-laboratory polysomnography (PSG) and completed questionnaires in 2012-2013 (Time 1). </a:t>
            </a:r>
          </a:p>
          <a:p>
            <a:endParaRPr lang="en-CA" sz="3200" dirty="0">
              <a:latin typeface="Calibri Light" pitchFamily="34" charset="0"/>
              <a:ea typeface="Open Sans" panose="020B0606030504020204" pitchFamily="34" charset="0"/>
              <a:cs typeface="Calibri" panose="020F0502020204030204" pitchFamily="34" charset="0"/>
            </a:endParaRPr>
          </a:p>
          <a:p>
            <a:r>
              <a:rPr lang="en-CA" sz="3200" dirty="0">
                <a:latin typeface="Calibri Light" pitchFamily="34" charset="0"/>
                <a:ea typeface="Open Sans" panose="020B0606030504020204" pitchFamily="34" charset="0"/>
                <a:cs typeface="Calibri" panose="020F0502020204030204" pitchFamily="34" charset="0"/>
              </a:rPr>
              <a:t>Participants  receiving a diagnosis of OSA were followed for recommended treatment according to usual medical practice, either PAP or OAT, if indicated. </a:t>
            </a:r>
          </a:p>
          <a:p>
            <a:endParaRPr lang="en-CA" sz="3200" dirty="0">
              <a:latin typeface="Calibri Light" pitchFamily="34" charset="0"/>
              <a:ea typeface="Open Sans" panose="020B0606030504020204" pitchFamily="34" charset="0"/>
              <a:cs typeface="Calibri" panose="020F0502020204030204" pitchFamily="34" charset="0"/>
            </a:endParaRPr>
          </a:p>
          <a:p>
            <a:r>
              <a:rPr lang="en-CA" sz="3200" b="1" u="sng" dirty="0">
                <a:latin typeface="Calibri Light" pitchFamily="34" charset="0"/>
                <a:ea typeface="Open Sans" panose="020B0606030504020204" pitchFamily="34" charset="0"/>
                <a:cs typeface="Calibri" panose="020F0502020204030204" pitchFamily="34" charset="0"/>
              </a:rPr>
              <a:t>TIMES 2 TO 4 – Follow-up Visits</a:t>
            </a:r>
          </a:p>
          <a:p>
            <a:r>
              <a:rPr lang="en-CA" sz="3200" dirty="0">
                <a:latin typeface="Calibri Light" pitchFamily="34" charset="0"/>
                <a:ea typeface="Open Sans" panose="020B0606030504020204" pitchFamily="34" charset="0"/>
                <a:cs typeface="Calibri" panose="020F0502020204030204" pitchFamily="34" charset="0"/>
              </a:rPr>
              <a:t>Participants were re-contacted at three time points post-diagnosis: 3 years (Time 2), 8 years (Time 3), and 10 years (Time 4).</a:t>
            </a:r>
          </a:p>
          <a:p>
            <a:endParaRPr lang="en-CA" sz="3200" dirty="0">
              <a:latin typeface="Calibri Light" pitchFamily="34" charset="0"/>
              <a:ea typeface="Open Sans" panose="020B0606030504020204" pitchFamily="34" charset="0"/>
              <a:cs typeface="Calibri" panose="020F0502020204030204" pitchFamily="34" charset="0"/>
            </a:endParaRPr>
          </a:p>
          <a:p>
            <a:r>
              <a:rPr lang="en-CA" sz="3200" dirty="0">
                <a:latin typeface="Calibri Light" pitchFamily="34" charset="0"/>
                <a:ea typeface="Open Sans" panose="020B0606030504020204" pitchFamily="34" charset="0"/>
                <a:cs typeface="Calibri" panose="020F0502020204030204" pitchFamily="34" charset="0"/>
              </a:rPr>
              <a:t>At each time point, participants were administered the home sleep apnea testing (HSAT) and questionnaires. They were questioned regarding initiation and adherence to OSA treatment, type of treatment (e.g., PAP, OAT, or change of treatment status (e.g., discontinuation, start of therapy). </a:t>
            </a:r>
          </a:p>
          <a:p>
            <a:endParaRPr lang="en-CA" sz="3200" dirty="0">
              <a:latin typeface="Calibri Light" pitchFamily="34" charset="0"/>
            </a:endParaRPr>
          </a:p>
          <a:p>
            <a:r>
              <a:rPr lang="en-CA" sz="3200" dirty="0">
                <a:latin typeface="Calibri Light" pitchFamily="34" charset="0"/>
              </a:rPr>
              <a:t>At Time 3 (8 years), participants </a:t>
            </a:r>
            <a:r>
              <a:rPr lang="en-CA" sz="3200" dirty="0">
                <a:latin typeface="Calibri Light" pitchFamily="34" charset="0"/>
                <a:ea typeface="Open Sans" panose="020B0606030504020204" pitchFamily="34" charset="0"/>
                <a:cs typeface="Calibri" panose="020F0502020204030204" pitchFamily="34" charset="0"/>
              </a:rPr>
              <a:t>with OSA were provided more information about the two main treatment options (i.e. OAT, PAP) which included more recent knowledge about long term benefits of both approaches. </a:t>
            </a:r>
            <a:r>
              <a:rPr lang="en-CA" sz="3200" dirty="0">
                <a:latin typeface="Calibri Light" pitchFamily="34" charset="0"/>
              </a:rPr>
              <a:t>At Time 4, participants were asked about whether they had tried or had considered trying either PAP or OAT therapy.</a:t>
            </a:r>
          </a:p>
        </p:txBody>
      </p:sp>
      <p:sp>
        <p:nvSpPr>
          <p:cNvPr id="65" name="TextBox 64">
            <a:extLst>
              <a:ext uri="{FF2B5EF4-FFF2-40B4-BE49-F238E27FC236}">
                <a16:creationId xmlns:a16="http://schemas.microsoft.com/office/drawing/2014/main" id="{68744D3E-CEF9-4748-9719-25AAABF27BDD}"/>
              </a:ext>
            </a:extLst>
          </p:cNvPr>
          <p:cNvSpPr txBox="1"/>
          <p:nvPr/>
        </p:nvSpPr>
        <p:spPr>
          <a:xfrm>
            <a:off x="7467600" y="4648200"/>
            <a:ext cx="7192046" cy="707886"/>
          </a:xfrm>
          <a:prstGeom prst="rect">
            <a:avLst/>
          </a:prstGeom>
          <a:noFill/>
        </p:spPr>
        <p:txBody>
          <a:bodyPr wrap="square" rtlCol="0">
            <a:spAutoFit/>
          </a:bodyPr>
          <a:lstStyle>
            <a:defPPr>
              <a:defRPr kern="1200" smtId="4294967295"/>
            </a:defPPr>
          </a:lstStyle>
          <a:p>
            <a:r>
              <a:rPr lang="en-US" sz="4000" dirty="0">
                <a:solidFill>
                  <a:srgbClr val="235078"/>
                </a:solidFill>
                <a:latin typeface="Libre Baskerville" panose="02000000000000000000" pitchFamily="2" charset="0"/>
              </a:rPr>
              <a:t>Measures &amp; Procedures</a:t>
            </a:r>
          </a:p>
        </p:txBody>
      </p:sp>
      <p:sp>
        <p:nvSpPr>
          <p:cNvPr id="68" name="TextBox 67">
            <a:extLst>
              <a:ext uri="{FF2B5EF4-FFF2-40B4-BE49-F238E27FC236}">
                <a16:creationId xmlns:a16="http://schemas.microsoft.com/office/drawing/2014/main" id="{47F717BC-0897-4243-A282-98EF911708EA}"/>
              </a:ext>
            </a:extLst>
          </p:cNvPr>
          <p:cNvSpPr txBox="1"/>
          <p:nvPr/>
        </p:nvSpPr>
        <p:spPr>
          <a:xfrm>
            <a:off x="17145001" y="5390418"/>
            <a:ext cx="8458199" cy="11418510"/>
          </a:xfrm>
          <a:prstGeom prst="rect">
            <a:avLst/>
          </a:prstGeom>
          <a:noFill/>
        </p:spPr>
        <p:txBody>
          <a:bodyPr wrap="square" rtlCol="0">
            <a:spAutoFit/>
          </a:bodyPr>
          <a:lstStyle>
            <a:defPPr>
              <a:defRPr kern="1200" smtId="4294967295"/>
            </a:defPPr>
          </a:lstStyle>
          <a:p>
            <a:r>
              <a:rPr lang="en-CA" sz="3200" dirty="0">
                <a:latin typeface="Calibri Light" panose="020F0302020204030204" pitchFamily="34" charset="0"/>
                <a:ea typeface="Open Sans" panose="020B0606030504020204" pitchFamily="34" charset="0"/>
                <a:cs typeface="Open Sans" panose="020B0606030504020204" pitchFamily="34" charset="0"/>
              </a:rPr>
              <a:t>Of 176 participants who underwent PSG, 92.6% (167) received a diagnosis of OSA (Time 1). </a:t>
            </a:r>
          </a:p>
          <a:p>
            <a:endParaRPr lang="en-CA" sz="3200" dirty="0">
              <a:latin typeface="Calibri Light" panose="020F0302020204030204" pitchFamily="34" charset="0"/>
              <a:ea typeface="Open Sans" panose="020B0606030504020204" pitchFamily="34" charset="0"/>
              <a:cs typeface="Open Sans" panose="020B0606030504020204" pitchFamily="34" charset="0"/>
            </a:endParaRPr>
          </a:p>
          <a:p>
            <a:r>
              <a:rPr lang="en-CA" sz="3200" dirty="0">
                <a:latin typeface="Calibri Light" panose="020F0302020204030204" pitchFamily="34" charset="0"/>
                <a:ea typeface="Open Sans" panose="020B0606030504020204" pitchFamily="34" charset="0"/>
                <a:cs typeface="Open Sans" panose="020B0606030504020204" pitchFamily="34" charset="0"/>
              </a:rPr>
              <a:t>At Time 2, only 32.5% of diagnose participants-initiated treatment: 46 PAP (mean AHI=36.8, SD=25.3), 5 OAT (mean AHI=21.2, SD=4.2), and 2 weight loss &amp; gastric bypass. Of those who initiated PAP, 64% (38/59) discontinued treatment by Time 3, while for OAT, 60% (3/5) discontinued treatment (Table 1). </a:t>
            </a:r>
          </a:p>
          <a:p>
            <a:endParaRPr lang="en-CA" sz="3200" dirty="0">
              <a:latin typeface="Calibri Light" panose="020F0302020204030204" pitchFamily="34" charset="0"/>
              <a:ea typeface="Open Sans" panose="020B0606030504020204" pitchFamily="34" charset="0"/>
              <a:cs typeface="Open Sans" panose="020B0606030504020204" pitchFamily="34" charset="0"/>
            </a:endParaRPr>
          </a:p>
          <a:p>
            <a:r>
              <a:rPr lang="en-CA" sz="3200" dirty="0">
                <a:latin typeface="Calibri Light" panose="020F0302020204030204" pitchFamily="34" charset="0"/>
                <a:ea typeface="Open Sans" panose="020B0606030504020204" pitchFamily="34" charset="0"/>
                <a:cs typeface="Open Sans" panose="020B0606030504020204" pitchFamily="34" charset="0"/>
              </a:rPr>
              <a:t>Before the Time 3 intervention, 26% of participants reported knowing about OAT as a treatment option for OSA, as opposed to 70% at Time 4. At Times 3 and 4, rates of adherence remained stable for both PAP and OAT. </a:t>
            </a:r>
          </a:p>
          <a:p>
            <a:endParaRPr lang="en-CA" sz="3200" dirty="0">
              <a:latin typeface="Calibri Light" panose="020F0302020204030204" pitchFamily="34" charset="0"/>
              <a:ea typeface="Open Sans" panose="020B0606030504020204" pitchFamily="34" charset="0"/>
              <a:cs typeface="Open Sans" panose="020B0606030504020204" pitchFamily="34" charset="0"/>
            </a:endParaRPr>
          </a:p>
          <a:p>
            <a:r>
              <a:rPr lang="en-CA" sz="3200" dirty="0">
                <a:latin typeface="Calibri Light" panose="020F0302020204030204" pitchFamily="34" charset="0"/>
                <a:ea typeface="Open Sans" panose="020B0606030504020204" pitchFamily="34" charset="0"/>
                <a:cs typeface="Open Sans" panose="020B0606030504020204" pitchFamily="34" charset="0"/>
              </a:rPr>
              <a:t>Although, over time, more explanation was provided on efficacy of both treatments, no changes occurred in already treated patients and no additional treatment uptake was noted among the 67.5% of individuals who initially declined OSA treatment. </a:t>
            </a:r>
          </a:p>
        </p:txBody>
      </p:sp>
      <p:sp>
        <p:nvSpPr>
          <p:cNvPr id="69" name="TextBox 68">
            <a:extLst>
              <a:ext uri="{FF2B5EF4-FFF2-40B4-BE49-F238E27FC236}">
                <a16:creationId xmlns:a16="http://schemas.microsoft.com/office/drawing/2014/main" id="{27A0BB3C-427E-42CA-963C-DA612C8F2B9C}"/>
              </a:ext>
            </a:extLst>
          </p:cNvPr>
          <p:cNvSpPr txBox="1"/>
          <p:nvPr/>
        </p:nvSpPr>
        <p:spPr>
          <a:xfrm>
            <a:off x="16916400" y="4682532"/>
            <a:ext cx="12493796" cy="718632"/>
          </a:xfrm>
          <a:prstGeom prst="rect">
            <a:avLst/>
          </a:prstGeom>
          <a:noFill/>
        </p:spPr>
        <p:txBody>
          <a:bodyPr wrap="square" rtlCol="0">
            <a:spAutoFit/>
          </a:bodyPr>
          <a:lstStyle>
            <a:defPPr>
              <a:defRPr kern="1200" smtId="4294967295"/>
            </a:defPPr>
          </a:lstStyle>
          <a:p>
            <a:r>
              <a:rPr lang="en-US" sz="4000" dirty="0">
                <a:solidFill>
                  <a:srgbClr val="235078"/>
                </a:solidFill>
                <a:latin typeface="Libre Baskerville" panose="02000000000000000000" pitchFamily="2" charset="0"/>
              </a:rPr>
              <a:t>Results</a:t>
            </a:r>
          </a:p>
        </p:txBody>
      </p:sp>
      <p:sp>
        <p:nvSpPr>
          <p:cNvPr id="29" name="Rectangle 28">
            <a:extLst>
              <a:ext uri="{FF2B5EF4-FFF2-40B4-BE49-F238E27FC236}">
                <a16:creationId xmlns:a16="http://schemas.microsoft.com/office/drawing/2014/main" id="{16905B1B-AB41-4C02-84F1-8E5760EFDBC0}"/>
              </a:ext>
            </a:extLst>
          </p:cNvPr>
          <p:cNvSpPr/>
          <p:nvPr/>
        </p:nvSpPr>
        <p:spPr>
          <a:xfrm>
            <a:off x="533401" y="16840200"/>
            <a:ext cx="6705599" cy="46481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6400"/>
          </a:p>
        </p:txBody>
      </p:sp>
      <p:sp>
        <p:nvSpPr>
          <p:cNvPr id="30" name="TextBox 29">
            <a:extLst>
              <a:ext uri="{FF2B5EF4-FFF2-40B4-BE49-F238E27FC236}">
                <a16:creationId xmlns:a16="http://schemas.microsoft.com/office/drawing/2014/main" id="{F5F7CFC1-025B-45C4-9215-B56024D088F5}"/>
              </a:ext>
            </a:extLst>
          </p:cNvPr>
          <p:cNvSpPr txBox="1"/>
          <p:nvPr/>
        </p:nvSpPr>
        <p:spPr>
          <a:xfrm>
            <a:off x="588509" y="17907000"/>
            <a:ext cx="6550354" cy="3539430"/>
          </a:xfrm>
          <a:prstGeom prst="rect">
            <a:avLst/>
          </a:prstGeom>
          <a:noFill/>
        </p:spPr>
        <p:txBody>
          <a:bodyPr wrap="square" rtlCol="0">
            <a:spAutoFit/>
          </a:bodyPr>
          <a:lstStyle>
            <a:defPPr>
              <a:defRPr kern="1200" smtId="4294967295"/>
            </a:defPPr>
          </a:lstStyle>
          <a:p>
            <a:r>
              <a:rPr lang="en-CA" sz="3200" dirty="0">
                <a:latin typeface="Calibri Light" panose="020F0302020204030204" pitchFamily="34" charset="0"/>
                <a:ea typeface="Open Sans" panose="020B0606030504020204" pitchFamily="34" charset="0"/>
                <a:cs typeface="Open Sans" panose="020B0606030504020204" pitchFamily="34" charset="0"/>
              </a:rPr>
              <a:t>Consecutive primary care adults who had been diagnosed with OSA 10 years previously: </a:t>
            </a:r>
          </a:p>
          <a:p>
            <a:pPr marL="457200" indent="-457200">
              <a:buFont typeface="Arial" panose="020B0604020202020204" pitchFamily="34" charset="0"/>
              <a:buChar char="•"/>
            </a:pPr>
            <a:r>
              <a:rPr lang="en-CA" sz="3200" dirty="0">
                <a:latin typeface="Calibri Light" panose="020F0302020204030204" pitchFamily="34" charset="0"/>
                <a:ea typeface="Open Sans" panose="020B0606030504020204" pitchFamily="34" charset="0"/>
                <a:cs typeface="Open Sans" panose="020B0606030504020204" pitchFamily="34" charset="0"/>
              </a:rPr>
              <a:t>167 participants with OSA :</a:t>
            </a:r>
          </a:p>
          <a:p>
            <a:pPr marL="914400" lvl="1" indent="-457200">
              <a:buFont typeface="Arial" panose="020B0604020202020204" pitchFamily="34" charset="0"/>
              <a:buChar char="•"/>
            </a:pPr>
            <a:r>
              <a:rPr lang="en-CA" sz="3200" dirty="0">
                <a:latin typeface="Calibri Light" pitchFamily="34" charset="0"/>
              </a:rPr>
              <a:t>95 </a:t>
            </a:r>
            <a:r>
              <a:rPr lang="en-CA" sz="3200" dirty="0">
                <a:latin typeface="Calibri Light" panose="020F0302020204030204" pitchFamily="34" charset="0"/>
                <a:ea typeface="Open Sans" panose="020B0606030504020204" pitchFamily="34" charset="0"/>
                <a:cs typeface="Open Sans" panose="020B0606030504020204" pitchFamily="34" charset="0"/>
              </a:rPr>
              <a:t>women</a:t>
            </a:r>
          </a:p>
          <a:p>
            <a:pPr marL="914400" lvl="1" indent="-457200">
              <a:buFont typeface="Arial" panose="020B0604020202020204" pitchFamily="34" charset="0"/>
              <a:buChar char="•"/>
            </a:pPr>
            <a:r>
              <a:rPr lang="en-CA" sz="3200" dirty="0">
                <a:latin typeface="Calibri Light" panose="020F0302020204030204" pitchFamily="34" charset="0"/>
                <a:ea typeface="Open Sans" panose="020B0606030504020204" pitchFamily="34" charset="0"/>
                <a:cs typeface="Open Sans" panose="020B0606030504020204" pitchFamily="34" charset="0"/>
              </a:rPr>
              <a:t>72 men; </a:t>
            </a:r>
          </a:p>
          <a:p>
            <a:pPr marL="914400" lvl="1" indent="-457200">
              <a:buFont typeface="Arial" panose="020B0604020202020204" pitchFamily="34" charset="0"/>
              <a:buChar char="•"/>
            </a:pPr>
            <a:r>
              <a:rPr lang="en-CA" sz="3200" dirty="0">
                <a:latin typeface="Calibri Light" panose="020F0302020204030204" pitchFamily="34" charset="0"/>
                <a:ea typeface="Open Sans" panose="020B0606030504020204" pitchFamily="34" charset="0"/>
                <a:cs typeface="Open Sans" panose="020B0606030504020204" pitchFamily="34" charset="0"/>
              </a:rPr>
              <a:t>mean age=56.6, SD=10.7</a:t>
            </a:r>
          </a:p>
        </p:txBody>
      </p:sp>
      <p:sp>
        <p:nvSpPr>
          <p:cNvPr id="31" name="TextBox 30">
            <a:extLst>
              <a:ext uri="{FF2B5EF4-FFF2-40B4-BE49-F238E27FC236}">
                <a16:creationId xmlns:a16="http://schemas.microsoft.com/office/drawing/2014/main" id="{6FD2677A-589E-4046-89CD-C2A7CA7F29FA}"/>
              </a:ext>
            </a:extLst>
          </p:cNvPr>
          <p:cNvSpPr txBox="1"/>
          <p:nvPr/>
        </p:nvSpPr>
        <p:spPr>
          <a:xfrm>
            <a:off x="464574" y="16992600"/>
            <a:ext cx="9670026" cy="707886"/>
          </a:xfrm>
          <a:prstGeom prst="rect">
            <a:avLst/>
          </a:prstGeom>
          <a:noFill/>
        </p:spPr>
        <p:txBody>
          <a:bodyPr wrap="square" rtlCol="0">
            <a:spAutoFit/>
          </a:bodyPr>
          <a:lstStyle>
            <a:defPPr>
              <a:defRPr kern="1200" smtId="4294967295"/>
            </a:defPPr>
          </a:lstStyle>
          <a:p>
            <a:r>
              <a:rPr lang="en-US" sz="4000" dirty="0">
                <a:solidFill>
                  <a:srgbClr val="235078"/>
                </a:solidFill>
                <a:latin typeface="Libre Baskerville" panose="02000000000000000000" pitchFamily="2" charset="0"/>
              </a:rPr>
              <a:t>Participants</a:t>
            </a:r>
          </a:p>
        </p:txBody>
      </p:sp>
      <p:pic>
        <p:nvPicPr>
          <p:cNvPr id="2" name="Picture 1">
            <a:extLst>
              <a:ext uri="{FF2B5EF4-FFF2-40B4-BE49-F238E27FC236}">
                <a16:creationId xmlns:a16="http://schemas.microsoft.com/office/drawing/2014/main" id="{C5A0CB39-A9B6-49E4-B776-0737D2FF3F7C}"/>
              </a:ext>
            </a:extLst>
          </p:cNvPr>
          <p:cNvPicPr>
            <a:picLocks noChangeAspect="1"/>
          </p:cNvPicPr>
          <p:nvPr/>
        </p:nvPicPr>
        <p:blipFill>
          <a:blip r:embed="rId3"/>
          <a:stretch>
            <a:fillRect/>
          </a:stretch>
        </p:blipFill>
        <p:spPr>
          <a:xfrm>
            <a:off x="35737800" y="19406039"/>
            <a:ext cx="2691544" cy="2018658"/>
          </a:xfrm>
          <a:prstGeom prst="rect">
            <a:avLst/>
          </a:prstGeom>
        </p:spPr>
      </p:pic>
      <p:pic>
        <p:nvPicPr>
          <p:cNvPr id="3" name="Picture 2">
            <a:extLst>
              <a:ext uri="{FF2B5EF4-FFF2-40B4-BE49-F238E27FC236}">
                <a16:creationId xmlns:a16="http://schemas.microsoft.com/office/drawing/2014/main" id="{C2082D90-F032-44E7-8934-ABB35415516E}"/>
              </a:ext>
            </a:extLst>
          </p:cNvPr>
          <p:cNvPicPr>
            <a:picLocks noChangeAspect="1"/>
          </p:cNvPicPr>
          <p:nvPr/>
        </p:nvPicPr>
        <p:blipFill>
          <a:blip r:embed="rId4"/>
          <a:stretch>
            <a:fillRect/>
          </a:stretch>
        </p:blipFill>
        <p:spPr>
          <a:xfrm>
            <a:off x="38705327" y="19582368"/>
            <a:ext cx="3135398" cy="1753126"/>
          </a:xfrm>
          <a:prstGeom prst="rect">
            <a:avLst/>
          </a:prstGeom>
        </p:spPr>
      </p:pic>
      <p:pic>
        <p:nvPicPr>
          <p:cNvPr id="35" name="Picture 34">
            <a:extLst>
              <a:ext uri="{FF2B5EF4-FFF2-40B4-BE49-F238E27FC236}">
                <a16:creationId xmlns:a16="http://schemas.microsoft.com/office/drawing/2014/main" id="{5DD562A1-A1FF-4DA9-AAC7-D2EAEDADEC3F}"/>
              </a:ext>
            </a:extLst>
          </p:cNvPr>
          <p:cNvPicPr>
            <a:picLocks noChangeAspect="1"/>
          </p:cNvPicPr>
          <p:nvPr/>
        </p:nvPicPr>
        <p:blipFill>
          <a:blip r:embed="rId5"/>
          <a:stretch>
            <a:fillRect/>
          </a:stretch>
        </p:blipFill>
        <p:spPr>
          <a:xfrm>
            <a:off x="6629400" y="1264213"/>
            <a:ext cx="4571348" cy="1262284"/>
          </a:xfrm>
          <a:prstGeom prst="rect">
            <a:avLst/>
          </a:prstGeom>
        </p:spPr>
      </p:pic>
      <p:pic>
        <p:nvPicPr>
          <p:cNvPr id="36" name="Picture 35">
            <a:extLst>
              <a:ext uri="{FF2B5EF4-FFF2-40B4-BE49-F238E27FC236}">
                <a16:creationId xmlns:a16="http://schemas.microsoft.com/office/drawing/2014/main" id="{8A5D35EA-E04C-40AF-832F-175E3CB648A4}"/>
              </a:ext>
            </a:extLst>
          </p:cNvPr>
          <p:cNvPicPr>
            <a:picLocks noChangeAspect="1"/>
          </p:cNvPicPr>
          <p:nvPr/>
        </p:nvPicPr>
        <p:blipFill>
          <a:blip r:embed="rId6"/>
          <a:stretch>
            <a:fillRect/>
          </a:stretch>
        </p:blipFill>
        <p:spPr>
          <a:xfrm>
            <a:off x="32335708" y="381891"/>
            <a:ext cx="6112570" cy="1764644"/>
          </a:xfrm>
          <a:prstGeom prst="rect">
            <a:avLst/>
          </a:prstGeom>
        </p:spPr>
      </p:pic>
      <p:pic>
        <p:nvPicPr>
          <p:cNvPr id="37" name="Picture 36">
            <a:extLst>
              <a:ext uri="{FF2B5EF4-FFF2-40B4-BE49-F238E27FC236}">
                <a16:creationId xmlns:a16="http://schemas.microsoft.com/office/drawing/2014/main" id="{20D33645-0BCA-4749-AF95-CCD9B739591E}"/>
              </a:ext>
            </a:extLst>
          </p:cNvPr>
          <p:cNvPicPr>
            <a:picLocks noChangeAspect="1"/>
          </p:cNvPicPr>
          <p:nvPr/>
        </p:nvPicPr>
        <p:blipFill>
          <a:blip r:embed="rId7"/>
          <a:stretch>
            <a:fillRect/>
          </a:stretch>
        </p:blipFill>
        <p:spPr>
          <a:xfrm>
            <a:off x="914400" y="1088180"/>
            <a:ext cx="5044851" cy="1614351"/>
          </a:xfrm>
          <a:prstGeom prst="rect">
            <a:avLst/>
          </a:prstGeom>
        </p:spPr>
      </p:pic>
      <p:pic>
        <p:nvPicPr>
          <p:cNvPr id="1026" name="Picture 2" descr="Hôpital du Sacré-Coeur de Montréal | Montréal, Canada | HSCM">
            <a:extLst>
              <a:ext uri="{FF2B5EF4-FFF2-40B4-BE49-F238E27FC236}">
                <a16:creationId xmlns:a16="http://schemas.microsoft.com/office/drawing/2014/main" id="{395FD290-607F-41DE-9B36-D4A793581C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502026" y="0"/>
            <a:ext cx="2790330" cy="30693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259915" y="1967425"/>
            <a:ext cx="4181475" cy="168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Object 4"/>
          <p:cNvGraphicFramePr>
            <a:graphicFrameLocks noChangeAspect="1"/>
          </p:cNvGraphicFramePr>
          <p:nvPr>
            <p:extLst>
              <p:ext uri="{D42A27DB-BD31-4B8C-83A1-F6EECF244321}">
                <p14:modId xmlns:p14="http://schemas.microsoft.com/office/powerpoint/2010/main" val="2247838588"/>
              </p:ext>
            </p:extLst>
          </p:nvPr>
        </p:nvGraphicFramePr>
        <p:xfrm>
          <a:off x="26204863" y="5181600"/>
          <a:ext cx="16603662" cy="10467975"/>
        </p:xfrm>
        <a:graphic>
          <a:graphicData uri="http://schemas.openxmlformats.org/presentationml/2006/ole">
            <mc:AlternateContent xmlns:mc="http://schemas.openxmlformats.org/markup-compatibility/2006">
              <mc:Choice xmlns:v="urn:schemas-microsoft-com:vml" Requires="v">
                <p:oleObj name="Document" r:id="rId10" imgW="9548968" imgH="6022035" progId="Word.Document.12">
                  <p:embed/>
                </p:oleObj>
              </mc:Choice>
              <mc:Fallback>
                <p:oleObj name="Document" r:id="rId10" imgW="9548968" imgH="6022035" progId="Word.Document.12">
                  <p:embed/>
                  <p:pic>
                    <p:nvPicPr>
                      <p:cNvPr id="0" name=""/>
                      <p:cNvPicPr/>
                      <p:nvPr/>
                    </p:nvPicPr>
                    <p:blipFill>
                      <a:blip r:embed="rId11"/>
                      <a:stretch>
                        <a:fillRect/>
                      </a:stretch>
                    </p:blipFill>
                    <p:spPr>
                      <a:xfrm>
                        <a:off x="26204863" y="5181600"/>
                        <a:ext cx="16603662" cy="10467975"/>
                      </a:xfrm>
                      <a:prstGeom prst="rect">
                        <a:avLst/>
                      </a:prstGeom>
                    </p:spPr>
                  </p:pic>
                </p:oleObj>
              </mc:Fallback>
            </mc:AlternateContent>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9.30"/>
  <p:tag name="AS_TITLE" val="Aspose.Slides for .NET 4.0"/>
  <p:tag name="AS_VERSION" val="16.9.0.0"/>
  <p:tag name="MAKESIGNSTEMPLATE" val="persuadingsapphire|09-2018"/>
</p:tagLst>
</file>

<file path=ppt/theme/theme1.xml><?xml version="1.0" encoding="utf-8"?>
<a:theme xmlns:a="http://schemas.openxmlformats.org/drawingml/2006/main" name="Blank Presentation">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Blank Presentation">
      <a:majorFont>
        <a:latin typeface="Times New Roman"/>
        <a:ea typeface="Arial"/>
        <a:cs typeface="Arial"/>
      </a:majorFont>
      <a:minorFont>
        <a:latin typeface="Times New Roman"/>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12403</TotalTime>
  <Words>738</Words>
  <Application>Microsoft Office PowerPoint</Application>
  <PresentationFormat>Custom</PresentationFormat>
  <Paragraphs>40</Paragraphs>
  <Slides>1</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8" baseType="lpstr">
      <vt:lpstr>Arial</vt:lpstr>
      <vt:lpstr>Times New Roman</vt:lpstr>
      <vt:lpstr>Calibri</vt:lpstr>
      <vt:lpstr>Calibri Light</vt:lpstr>
      <vt:lpstr>Libre Baskerville</vt:lpstr>
      <vt:lpstr>Blank Presentation</vt:lpstr>
      <vt:lpstr>Document</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to make a scientific poster</dc:title>
  <dc:subject>Free Poster Presentation Example</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Catherine S. Fichten, Dr.</cp:lastModifiedBy>
  <cp:revision>345</cp:revision>
  <cp:lastPrinted>2006-11-15T16:04:57Z</cp:lastPrinted>
  <dcterms:modified xsi:type="dcterms:W3CDTF">2022-12-23T23:22:31Z</dcterms:modified>
  <cp:category>templates for scientific poster</cp:category>
</cp:coreProperties>
</file>